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8" r:id="rId9"/>
    <p:sldId id="264" r:id="rId10"/>
    <p:sldId id="265" r:id="rId11"/>
    <p:sldId id="269"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90" autoAdjust="0"/>
    <p:restoredTop sz="94283" autoAdjust="0"/>
  </p:normalViewPr>
  <p:slideViewPr>
    <p:cSldViewPr snapToGrid="0">
      <p:cViewPr varScale="1">
        <p:scale>
          <a:sx n="69" d="100"/>
          <a:sy n="69" d="100"/>
        </p:scale>
        <p:origin x="-13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691"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6E0EE0F-5788-4E2D-9558-3E8820AD5990}" type="datetimeFigureOut">
              <a:rPr lang="en-US" smtClean="0"/>
              <a:t>5/11/2016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4AB30A0-8B2C-4E35-8688-7E0AEDE48763}" type="slidenum">
              <a:rPr lang="en-US" smtClean="0"/>
              <a:t>‹#›</a:t>
            </a:fld>
            <a:endParaRPr lang="en-US"/>
          </a:p>
        </p:txBody>
      </p:sp>
    </p:spTree>
    <p:extLst>
      <p:ext uri="{BB962C8B-B14F-4D97-AF65-F5344CB8AC3E}">
        <p14:creationId xmlns:p14="http://schemas.microsoft.com/office/powerpoint/2010/main" val="4030481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F38C3EE-C43E-45C4-80CE-B56619B7256A}" type="datetimeFigureOut">
              <a:rPr lang="en-US" smtClean="0"/>
              <a:t>5/11/2016</a:t>
            </a:fld>
            <a:endParaRPr lang="en-US"/>
          </a:p>
        </p:txBody>
      </p:sp>
      <p:sp>
        <p:nvSpPr>
          <p:cNvPr id="4" name="Slide Image Placeholder 3"/>
          <p:cNvSpPr>
            <a:spLocks noGrp="1" noRot="1" noChangeAspect="1"/>
          </p:cNvSpPr>
          <p:nvPr>
            <p:ph type="sldImg" idx="2"/>
          </p:nvPr>
        </p:nvSpPr>
        <p:spPr>
          <a:xfrm>
            <a:off x="711200" y="722313"/>
            <a:ext cx="3654425" cy="27416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3626618"/>
            <a:ext cx="5608320" cy="520334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6B07A4A-C48B-43B9-9622-05CC4A53BDA9}" type="slidenum">
              <a:rPr lang="en-US" smtClean="0"/>
              <a:t>‹#›</a:t>
            </a:fld>
            <a:endParaRPr lang="en-US"/>
          </a:p>
        </p:txBody>
      </p:sp>
    </p:spTree>
    <p:extLst>
      <p:ext uri="{BB962C8B-B14F-4D97-AF65-F5344CB8AC3E}">
        <p14:creationId xmlns:p14="http://schemas.microsoft.com/office/powerpoint/2010/main" val="3371670218"/>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22313"/>
            <a:ext cx="3654425" cy="2741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07A4A-C48B-43B9-9622-05CC4A53BDA9}" type="slidenum">
              <a:rPr lang="en-US" smtClean="0"/>
              <a:t>7</a:t>
            </a:fld>
            <a:endParaRPr lang="en-US"/>
          </a:p>
        </p:txBody>
      </p:sp>
    </p:spTree>
    <p:extLst>
      <p:ext uri="{BB962C8B-B14F-4D97-AF65-F5344CB8AC3E}">
        <p14:creationId xmlns:p14="http://schemas.microsoft.com/office/powerpoint/2010/main" val="1292281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roup 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518985"/>
            <a:ext cx="8534400" cy="2571688"/>
          </a:xfrm>
        </p:spPr>
        <p:txBody>
          <a:bodyPr anchor="ctr">
            <a:normAutofit/>
          </a:bodyPr>
          <a:lstStyle>
            <a:lvl1pPr algn="ctr">
              <a:defRPr sz="5400" baseline="0"/>
            </a:lvl1pPr>
          </a:lstStyle>
          <a:p>
            <a:r>
              <a:rPr lang="en-US" dirty="0"/>
              <a:t>[Add presentation title]</a:t>
            </a:r>
          </a:p>
        </p:txBody>
      </p:sp>
      <p:sp>
        <p:nvSpPr>
          <p:cNvPr id="3" name="Subtitle 2"/>
          <p:cNvSpPr>
            <a:spLocks noGrp="1"/>
          </p:cNvSpPr>
          <p:nvPr>
            <p:ph type="subTitle" idx="1" hasCustomPrompt="1"/>
          </p:nvPr>
        </p:nvSpPr>
        <p:spPr>
          <a:xfrm>
            <a:off x="304800" y="3156095"/>
            <a:ext cx="8534400" cy="1507345"/>
          </a:xfrm>
        </p:spPr>
        <p:txBody>
          <a:bodyPr anchor="ctr">
            <a:normAutofit/>
          </a:bodyPr>
          <a:lstStyle>
            <a:lvl1pPr marL="0" indent="0" algn="ctr">
              <a:spcBef>
                <a:spcPts val="400"/>
              </a:spcBef>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location, city, state and date]</a:t>
            </a:r>
          </a:p>
        </p:txBody>
      </p:sp>
      <p:sp>
        <p:nvSpPr>
          <p:cNvPr id="5" name="Footer Placeholder 4"/>
          <p:cNvSpPr>
            <a:spLocks noGrp="1"/>
          </p:cNvSpPr>
          <p:nvPr>
            <p:ph type="ftr" sz="quarter" idx="11"/>
          </p:nvPr>
        </p:nvSpPr>
        <p:spPr/>
        <p:txBody>
          <a:bodyPr/>
          <a:lstStyle/>
          <a:p>
            <a:r>
              <a:rPr lang="en-GB"/>
              <a:t>Use Insert | Header and Footer to change this text</a:t>
            </a:r>
            <a:endParaRPr lang="en-US"/>
          </a:p>
        </p:txBody>
      </p:sp>
      <p:sp>
        <p:nvSpPr>
          <p:cNvPr id="8" name="TextBox 7"/>
          <p:cNvSpPr txBox="1"/>
          <p:nvPr/>
        </p:nvSpPr>
        <p:spPr>
          <a:xfrm>
            <a:off x="2519172" y="4930334"/>
            <a:ext cx="4105656" cy="369332"/>
          </a:xfrm>
          <a:prstGeom prst="rect">
            <a:avLst/>
          </a:prstGeom>
          <a:noFill/>
        </p:spPr>
        <p:txBody>
          <a:bodyPr wrap="square" rtlCol="0">
            <a:spAutoFit/>
          </a:bodyPr>
          <a:lstStyle/>
          <a:p>
            <a:pPr algn="ctr"/>
            <a:r>
              <a:rPr lang="en-US" dirty="0"/>
              <a:t>Presented</a:t>
            </a:r>
            <a:r>
              <a:rPr lang="en-US" baseline="0" dirty="0"/>
              <a:t> by</a:t>
            </a:r>
            <a:endParaRPr lang="en-US" dirty="0"/>
          </a:p>
        </p:txBody>
      </p:sp>
      <p:pic>
        <p:nvPicPr>
          <p:cNvPr id="7" name="Picture 6" descr="CL_full_Logo.jpg"/>
          <p:cNvPicPr>
            <a:picLocks noChangeAspect="1"/>
          </p:cNvPicPr>
          <p:nvPr/>
        </p:nvPicPr>
        <p:blipFill>
          <a:blip r:embed="rId2"/>
          <a:stretch>
            <a:fillRect/>
          </a:stretch>
        </p:blipFill>
        <p:spPr>
          <a:xfrm>
            <a:off x="2292081" y="5277977"/>
            <a:ext cx="4794742" cy="458320"/>
          </a:xfrm>
          <a:prstGeom prst="rect">
            <a:avLst/>
          </a:prstGeom>
        </p:spPr>
      </p:pic>
    </p:spTree>
    <p:extLst>
      <p:ext uri="{BB962C8B-B14F-4D97-AF65-F5344CB8AC3E}">
        <p14:creationId xmlns:p14="http://schemas.microsoft.com/office/powerpoint/2010/main" val="377926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ew Topic Slide">
    <p:spTree>
      <p:nvGrpSpPr>
        <p:cNvPr id="1" name=""/>
        <p:cNvGrpSpPr/>
        <p:nvPr/>
      </p:nvGrpSpPr>
      <p:grpSpPr>
        <a:xfrm>
          <a:off x="0" y="0"/>
          <a:ext cx="0" cy="0"/>
          <a:chOff x="0" y="0"/>
          <a:chExt cx="0" cy="0"/>
        </a:xfrm>
      </p:grpSpPr>
      <p:sp>
        <p:nvSpPr>
          <p:cNvPr id="2" name="Title 1"/>
          <p:cNvSpPr>
            <a:spLocks noGrp="1"/>
          </p:cNvSpPr>
          <p:nvPr>
            <p:ph type="title"/>
          </p:nvPr>
        </p:nvSpPr>
        <p:spPr>
          <a:xfrm>
            <a:off x="304800" y="1901651"/>
            <a:ext cx="8534398" cy="3054698"/>
          </a:xfrm>
        </p:spPr>
        <p:txBody>
          <a:bodyPr/>
          <a:lstStyle>
            <a:lvl1pPr>
              <a:lnSpc>
                <a:spcPct val="100000"/>
              </a:lnSpc>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E31547-9C65-4598-9DF1-2CC2172BD8AB}" type="datetime1">
              <a:rPr lang="en-US" smtClean="0"/>
              <a:t>5/11/2016</a:t>
            </a:fld>
            <a:endParaRPr lang="en-US"/>
          </a:p>
        </p:txBody>
      </p:sp>
      <p:sp>
        <p:nvSpPr>
          <p:cNvPr id="4" name="Footer Placeholder 3"/>
          <p:cNvSpPr>
            <a:spLocks noGrp="1"/>
          </p:cNvSpPr>
          <p:nvPr>
            <p:ph type="ftr" sz="quarter" idx="11"/>
          </p:nvPr>
        </p:nvSpPr>
        <p:spPr/>
        <p:txBody>
          <a:bodyPr/>
          <a:lstStyle/>
          <a:p>
            <a:r>
              <a:rPr lang="en-GB"/>
              <a:t>Use Insert | Header and Footer to change this text</a:t>
            </a:r>
            <a:endParaRPr lang="en-US"/>
          </a:p>
        </p:txBody>
      </p:sp>
      <p:sp>
        <p:nvSpPr>
          <p:cNvPr id="5" name="Slide Number Placeholder 4"/>
          <p:cNvSpPr>
            <a:spLocks noGrp="1"/>
          </p:cNvSpPr>
          <p:nvPr>
            <p:ph type="sldNum" sz="quarter" idx="12"/>
          </p:nvPr>
        </p:nvSpPr>
        <p:spPr/>
        <p:txBody>
          <a:bodyPr/>
          <a:lstStyle/>
          <a:p>
            <a:fld id="{36551A13-DBF0-42CE-B36E-4CB9BC422EBD}" type="slidenum">
              <a:rPr lang="en-US" smtClean="0"/>
              <a:t>‹#›</a:t>
            </a:fld>
            <a:endParaRPr lang="en-US"/>
          </a:p>
        </p:txBody>
      </p:sp>
    </p:spTree>
    <p:extLst>
      <p:ext uri="{BB962C8B-B14F-4D97-AF65-F5344CB8AC3E}">
        <p14:creationId xmlns:p14="http://schemas.microsoft.com/office/powerpoint/2010/main" val="141660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A305DF-66B9-418C-8345-6F8D00236FCF}" type="datetime1">
              <a:rPr lang="en-US" smtClean="0"/>
              <a:t>5/11/2016</a:t>
            </a:fld>
            <a:endParaRPr lang="en-US"/>
          </a:p>
        </p:txBody>
      </p:sp>
      <p:sp>
        <p:nvSpPr>
          <p:cNvPr id="4" name="Footer Placeholder 3"/>
          <p:cNvSpPr>
            <a:spLocks noGrp="1"/>
          </p:cNvSpPr>
          <p:nvPr>
            <p:ph type="ftr" sz="quarter" idx="11"/>
          </p:nvPr>
        </p:nvSpPr>
        <p:spPr/>
        <p:txBody>
          <a:bodyPr/>
          <a:lstStyle/>
          <a:p>
            <a:r>
              <a:rPr lang="en-GB"/>
              <a:t>Use Insert | Header and Footer to change this text</a:t>
            </a:r>
            <a:endParaRPr lang="en-US"/>
          </a:p>
        </p:txBody>
      </p:sp>
      <p:sp>
        <p:nvSpPr>
          <p:cNvPr id="5" name="Slide Number Placeholder 4"/>
          <p:cNvSpPr>
            <a:spLocks noGrp="1"/>
          </p:cNvSpPr>
          <p:nvPr>
            <p:ph type="sldNum" sz="quarter" idx="12"/>
          </p:nvPr>
        </p:nvSpPr>
        <p:spPr/>
        <p:txBody>
          <a:bodyPr/>
          <a:lstStyle/>
          <a:p>
            <a:fld id="{36551A13-DBF0-42CE-B36E-4CB9BC422EBD}" type="slidenum">
              <a:rPr lang="en-US" smtClean="0"/>
              <a:t>‹#›</a:t>
            </a:fld>
            <a:endParaRPr lang="en-US"/>
          </a:p>
        </p:txBody>
      </p:sp>
    </p:spTree>
    <p:extLst>
      <p:ext uri="{BB962C8B-B14F-4D97-AF65-F5344CB8AC3E}">
        <p14:creationId xmlns:p14="http://schemas.microsoft.com/office/powerpoint/2010/main" val="421875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A6586-9102-47E0-A622-158E8239DB7F}" type="datetime1">
              <a:rPr lang="en-US" smtClean="0"/>
              <a:t>5/11/2016</a:t>
            </a:fld>
            <a:endParaRPr lang="en-US"/>
          </a:p>
        </p:txBody>
      </p:sp>
      <p:sp>
        <p:nvSpPr>
          <p:cNvPr id="3" name="Footer Placeholder 2"/>
          <p:cNvSpPr>
            <a:spLocks noGrp="1"/>
          </p:cNvSpPr>
          <p:nvPr>
            <p:ph type="ftr" sz="quarter" idx="11"/>
          </p:nvPr>
        </p:nvSpPr>
        <p:spPr/>
        <p:txBody>
          <a:bodyPr/>
          <a:lstStyle/>
          <a:p>
            <a:r>
              <a:rPr lang="en-GB"/>
              <a:t>Use Insert | Header and Footer to change this text</a:t>
            </a:r>
            <a:endParaRPr lang="en-US"/>
          </a:p>
        </p:txBody>
      </p:sp>
      <p:sp>
        <p:nvSpPr>
          <p:cNvPr id="4" name="Slide Number Placeholder 3"/>
          <p:cNvSpPr>
            <a:spLocks noGrp="1"/>
          </p:cNvSpPr>
          <p:nvPr>
            <p:ph type="sldNum" sz="quarter" idx="12"/>
          </p:nvPr>
        </p:nvSpPr>
        <p:spPr/>
        <p:txBody>
          <a:bodyPr/>
          <a:lstStyle/>
          <a:p>
            <a:fld id="{36551A13-DBF0-42CE-B36E-4CB9BC422EBD}" type="slidenum">
              <a:rPr lang="en-US" smtClean="0"/>
              <a:t>‹#›</a:t>
            </a:fld>
            <a:endParaRPr lang="en-US"/>
          </a:p>
        </p:txBody>
      </p:sp>
    </p:spTree>
    <p:extLst>
      <p:ext uri="{BB962C8B-B14F-4D97-AF65-F5344CB8AC3E}">
        <p14:creationId xmlns:p14="http://schemas.microsoft.com/office/powerpoint/2010/main" val="168662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6" name="TextBox 5"/>
          <p:cNvSpPr txBox="1"/>
          <p:nvPr/>
        </p:nvSpPr>
        <p:spPr>
          <a:xfrm>
            <a:off x="304800" y="2745521"/>
            <a:ext cx="8534400" cy="1139482"/>
          </a:xfrm>
          <a:prstGeom prst="rect">
            <a:avLst/>
          </a:prstGeom>
          <a:noFill/>
        </p:spPr>
        <p:txBody>
          <a:bodyPr wrap="square" rtlCol="0" anchor="ctr">
            <a:normAutofit/>
          </a:bodyPr>
          <a:lstStyle/>
          <a:p>
            <a:pPr algn="ctr">
              <a:lnSpc>
                <a:spcPct val="90000"/>
              </a:lnSpc>
            </a:pPr>
            <a:r>
              <a:rPr lang="en-US" sz="5400" dirty="0">
                <a:solidFill>
                  <a:schemeClr val="tx2"/>
                </a:solidFill>
              </a:rPr>
              <a:t>Thank You</a:t>
            </a:r>
          </a:p>
        </p:txBody>
      </p:sp>
      <p:sp>
        <p:nvSpPr>
          <p:cNvPr id="3" name="Date Placeholder 2"/>
          <p:cNvSpPr>
            <a:spLocks noGrp="1"/>
          </p:cNvSpPr>
          <p:nvPr>
            <p:ph type="dt" sz="half" idx="10"/>
          </p:nvPr>
        </p:nvSpPr>
        <p:spPr/>
        <p:txBody>
          <a:bodyPr/>
          <a:lstStyle/>
          <a:p>
            <a:fld id="{8D1393DB-93A4-4DE4-87C5-E23FFBEDBA6C}" type="datetime1">
              <a:rPr lang="en-US" smtClean="0"/>
              <a:t>5/11/2016</a:t>
            </a:fld>
            <a:endParaRPr lang="en-US" dirty="0"/>
          </a:p>
        </p:txBody>
      </p:sp>
      <p:sp>
        <p:nvSpPr>
          <p:cNvPr id="4" name="Footer Placeholder 3"/>
          <p:cNvSpPr>
            <a:spLocks noGrp="1"/>
          </p:cNvSpPr>
          <p:nvPr>
            <p:ph type="ftr" sz="quarter" idx="11"/>
          </p:nvPr>
        </p:nvSpPr>
        <p:spPr/>
        <p:txBody>
          <a:bodyPr/>
          <a:lstStyle/>
          <a:p>
            <a:r>
              <a:rPr lang="en-GB"/>
              <a:t>Use Insert | Header and Footer to change this text</a:t>
            </a:r>
            <a:endParaRPr lang="en-US" dirty="0"/>
          </a:p>
        </p:txBody>
      </p:sp>
      <p:sp>
        <p:nvSpPr>
          <p:cNvPr id="5" name="Slide Number Placeholder 4"/>
          <p:cNvSpPr>
            <a:spLocks noGrp="1"/>
          </p:cNvSpPr>
          <p:nvPr>
            <p:ph type="sldNum" sz="quarter" idx="12"/>
          </p:nvPr>
        </p:nvSpPr>
        <p:spPr/>
        <p:txBody>
          <a:bodyPr/>
          <a:lstStyle/>
          <a:p>
            <a:fld id="{36551A13-DBF0-42CE-B36E-4CB9BC422EBD}" type="slidenum">
              <a:rPr lang="en-US" smtClean="0"/>
              <a:t>‹#›</a:t>
            </a:fld>
            <a:endParaRPr lang="en-US"/>
          </a:p>
        </p:txBody>
      </p:sp>
    </p:spTree>
    <p:extLst>
      <p:ext uri="{BB962C8B-B14F-4D97-AF65-F5344CB8AC3E}">
        <p14:creationId xmlns:p14="http://schemas.microsoft.com/office/powerpoint/2010/main" val="199832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bout C&amp;L">
    <p:spTree>
      <p:nvGrpSpPr>
        <p:cNvPr id="1" name=""/>
        <p:cNvGrpSpPr/>
        <p:nvPr/>
      </p:nvGrpSpPr>
      <p:grpSpPr>
        <a:xfrm>
          <a:off x="0" y="0"/>
          <a:ext cx="0" cy="0"/>
          <a:chOff x="0" y="0"/>
          <a:chExt cx="0" cy="0"/>
        </a:xfrm>
      </p:grpSpPr>
      <p:sp>
        <p:nvSpPr>
          <p:cNvPr id="6" name="TextBox 5"/>
          <p:cNvSpPr txBox="1"/>
          <p:nvPr/>
        </p:nvSpPr>
        <p:spPr>
          <a:xfrm>
            <a:off x="304800" y="518985"/>
            <a:ext cx="8534400" cy="1139482"/>
          </a:xfrm>
          <a:prstGeom prst="rect">
            <a:avLst/>
          </a:prstGeom>
          <a:noFill/>
        </p:spPr>
        <p:txBody>
          <a:bodyPr wrap="square" rtlCol="0" anchor="ctr">
            <a:normAutofit/>
          </a:bodyPr>
          <a:lstStyle/>
          <a:p>
            <a:pPr algn="ctr">
              <a:lnSpc>
                <a:spcPct val="90000"/>
              </a:lnSpc>
            </a:pPr>
            <a:r>
              <a:rPr lang="en-US" sz="4000" dirty="0">
                <a:solidFill>
                  <a:schemeClr val="tx2"/>
                </a:solidFill>
              </a:rPr>
              <a:t>About Cummings &amp; Lockwood</a:t>
            </a:r>
          </a:p>
        </p:txBody>
      </p:sp>
      <p:sp>
        <p:nvSpPr>
          <p:cNvPr id="8" name="TextBox 7"/>
          <p:cNvSpPr txBox="1"/>
          <p:nvPr/>
        </p:nvSpPr>
        <p:spPr>
          <a:xfrm>
            <a:off x="304800" y="1723888"/>
            <a:ext cx="8534400" cy="4453073"/>
          </a:xfrm>
          <a:prstGeom prst="rect">
            <a:avLst/>
          </a:prstGeom>
          <a:noFill/>
        </p:spPr>
        <p:txBody>
          <a:bodyPr wrap="square" rtlCol="0">
            <a:noAutofit/>
          </a:bodyPr>
          <a:lstStyle/>
          <a:p>
            <a:pPr marL="0" marR="0">
              <a:spcBef>
                <a:spcPts val="0"/>
              </a:spcBef>
              <a:spcAft>
                <a:spcPts val="0"/>
              </a:spcAft>
            </a:pPr>
            <a:r>
              <a:rPr lang="en-US" sz="1100" b="1" dirty="0">
                <a:solidFill>
                  <a:srgbClr val="943634"/>
                </a:solidFill>
                <a:latin typeface="Arial" panose="020B0604020202020204" pitchFamily="34" charset="0"/>
                <a:ea typeface="Times New Roman"/>
                <a:cs typeface="Arial" panose="020B0604020202020204" pitchFamily="34" charset="0"/>
              </a:rPr>
              <a:t>Overview</a:t>
            </a:r>
            <a:endParaRPr lang="en-US" sz="1100" dirty="0">
              <a:latin typeface="Arial" panose="020B0604020202020204" pitchFamily="34" charset="0"/>
              <a:ea typeface="Calibri"/>
              <a:cs typeface="Arial" panose="020B0604020202020204" pitchFamily="34" charset="0"/>
            </a:endParaRPr>
          </a:p>
          <a:p>
            <a:pPr marL="0" marR="0">
              <a:spcBef>
                <a:spcPts val="0"/>
              </a:spcBef>
              <a:spcAft>
                <a:spcPts val="0"/>
              </a:spcAft>
            </a:pPr>
            <a:r>
              <a:rPr lang="en-US" sz="1100" dirty="0">
                <a:latin typeface="Arial" panose="020B0604020202020204" pitchFamily="34" charset="0"/>
                <a:ea typeface="Times New Roman"/>
                <a:cs typeface="Arial" panose="020B0604020202020204" pitchFamily="34" charset="0"/>
              </a:rPr>
              <a:t>Founded in 1909, Cummings &amp; Lockwood provides sophisticated legal counsel to both private clients and commercial enterprises.  Our clients include individuals and families with inherited and newly created wealth, as well as emerging, middle market and Fortune 500 companies.  With nearly 100 attorneys and accountants located in Stamford, Greenwich and West Hartford, Connecticut, and in Naples, Bonita Springs and Palm Beach Gardens, Florida, the Firm has the experience, technology and resources to provide a broad range of trusts and estates, corporate and finance, litigation and commercial and residential real estate services.</a:t>
            </a:r>
            <a:endParaRPr lang="en-US" sz="1100" dirty="0">
              <a:latin typeface="Arial" panose="020B0604020202020204" pitchFamily="34" charset="0"/>
              <a:ea typeface="Calibri"/>
              <a:cs typeface="Arial" panose="020B0604020202020204" pitchFamily="34" charset="0"/>
            </a:endParaRPr>
          </a:p>
          <a:p>
            <a:pPr marL="0" marR="0">
              <a:spcBef>
                <a:spcPts val="0"/>
              </a:spcBef>
              <a:spcAft>
                <a:spcPts val="0"/>
              </a:spcAft>
            </a:pPr>
            <a:r>
              <a:rPr lang="en-US" sz="1100" dirty="0">
                <a:latin typeface="Arial" panose="020B0604020202020204" pitchFamily="34" charset="0"/>
                <a:ea typeface="Times New Roman"/>
                <a:cs typeface="Arial" panose="020B0604020202020204" pitchFamily="34" charset="0"/>
              </a:rPr>
              <a:t> </a:t>
            </a:r>
            <a:endParaRPr lang="en-US" sz="1100" dirty="0">
              <a:latin typeface="Arial" panose="020B0604020202020204" pitchFamily="34" charset="0"/>
              <a:ea typeface="Calibri"/>
              <a:cs typeface="Arial" panose="020B0604020202020204" pitchFamily="34" charset="0"/>
            </a:endParaRPr>
          </a:p>
          <a:p>
            <a:pPr marL="0" marR="0">
              <a:spcBef>
                <a:spcPts val="0"/>
              </a:spcBef>
              <a:spcAft>
                <a:spcPts val="0"/>
              </a:spcAft>
            </a:pPr>
            <a:r>
              <a:rPr lang="en-US" sz="1100" b="1" dirty="0">
                <a:solidFill>
                  <a:srgbClr val="943634"/>
                </a:solidFill>
                <a:latin typeface="Arial" panose="020B0604020202020204" pitchFamily="34" charset="0"/>
                <a:ea typeface="Times New Roman"/>
                <a:cs typeface="Arial" panose="020B0604020202020204" pitchFamily="34" charset="0"/>
              </a:rPr>
              <a:t>Private Clients Practice</a:t>
            </a:r>
            <a:endParaRPr lang="en-US" sz="1100" dirty="0">
              <a:latin typeface="Arial" panose="020B0604020202020204" pitchFamily="34" charset="0"/>
              <a:ea typeface="Calibri"/>
              <a:cs typeface="Arial" panose="020B0604020202020204" pitchFamily="34" charset="0"/>
            </a:endParaRPr>
          </a:p>
          <a:p>
            <a:pPr marL="0" marR="0">
              <a:spcBef>
                <a:spcPts val="0"/>
              </a:spcBef>
              <a:spcAft>
                <a:spcPts val="0"/>
              </a:spcAft>
            </a:pPr>
            <a:r>
              <a:rPr lang="en-US" sz="1100" dirty="0">
                <a:latin typeface="Arial" panose="020B0604020202020204" pitchFamily="34" charset="0"/>
                <a:ea typeface="Times New Roman"/>
                <a:cs typeface="Arial" panose="020B0604020202020204" pitchFamily="34" charset="0"/>
              </a:rPr>
              <a:t>Cummings &amp; Lockwood has one of the largest trusts and estates practices in the United States, with a significant private client base of high net worth individuals and families, closely-held businesses, and national charities and foundations.  Our private clients attorneys, many of whom have been elected to the prestigious American College of Trusts and Estate Counsel (</a:t>
            </a:r>
            <a:r>
              <a:rPr lang="en-US" sz="1100" dirty="0" err="1">
                <a:latin typeface="Arial" panose="020B0604020202020204" pitchFamily="34" charset="0"/>
                <a:ea typeface="Times New Roman"/>
                <a:cs typeface="Arial" panose="020B0604020202020204" pitchFamily="34" charset="0"/>
              </a:rPr>
              <a:t>ACTEC</a:t>
            </a:r>
            <a:r>
              <a:rPr lang="en-US" sz="1100" dirty="0">
                <a:latin typeface="Arial" panose="020B0604020202020204" pitchFamily="34" charset="0"/>
                <a:ea typeface="Times New Roman"/>
                <a:cs typeface="Arial" panose="020B0604020202020204" pitchFamily="34" charset="0"/>
              </a:rPr>
              <a:t>), are experienced in the areas of estate planning and administration; estate, income and gift tax; trust formation and management; executor and trustee services; charitable giving and foundations; special needs planning; probate law; and residential real estate.   Whether dealing with recently acquired assets or family fortunes that span generations, the Firm provides innovative strategies and solutions to preserve, enhance and transition our clients' wealth, as well as meet their varied legal needs and personal goals.</a:t>
            </a:r>
            <a:endParaRPr lang="en-US" sz="1100" dirty="0">
              <a:latin typeface="Arial" panose="020B0604020202020204" pitchFamily="34" charset="0"/>
              <a:ea typeface="Calibri"/>
              <a:cs typeface="Arial" panose="020B0604020202020204" pitchFamily="34" charset="0"/>
            </a:endParaRPr>
          </a:p>
          <a:p>
            <a:pPr marL="0" marR="0">
              <a:spcBef>
                <a:spcPts val="0"/>
              </a:spcBef>
              <a:spcAft>
                <a:spcPts val="0"/>
              </a:spcAft>
            </a:pPr>
            <a:r>
              <a:rPr lang="en-US" sz="1100" dirty="0">
                <a:latin typeface="Arial" panose="020B0604020202020204" pitchFamily="34" charset="0"/>
                <a:ea typeface="Times New Roman"/>
                <a:cs typeface="Arial" panose="020B0604020202020204" pitchFamily="34" charset="0"/>
              </a:rPr>
              <a:t> </a:t>
            </a:r>
            <a:endParaRPr lang="en-US" sz="1100" dirty="0">
              <a:latin typeface="Arial" panose="020B0604020202020204" pitchFamily="34" charset="0"/>
              <a:ea typeface="Calibri"/>
              <a:cs typeface="Arial" panose="020B0604020202020204" pitchFamily="34" charset="0"/>
            </a:endParaRPr>
          </a:p>
          <a:p>
            <a:pPr marL="0" marR="0">
              <a:spcBef>
                <a:spcPts val="0"/>
              </a:spcBef>
              <a:spcAft>
                <a:spcPts val="0"/>
              </a:spcAft>
            </a:pPr>
            <a:r>
              <a:rPr lang="en-US" sz="1100" b="1" dirty="0">
                <a:solidFill>
                  <a:srgbClr val="943634"/>
                </a:solidFill>
                <a:latin typeface="Arial" panose="020B0604020202020204" pitchFamily="34" charset="0"/>
                <a:ea typeface="Times New Roman"/>
                <a:cs typeface="Arial" panose="020B0604020202020204" pitchFamily="34" charset="0"/>
              </a:rPr>
              <a:t>Commercial Practice</a:t>
            </a:r>
            <a:endParaRPr lang="en-US" sz="1100" dirty="0">
              <a:latin typeface="Arial" panose="020B0604020202020204" pitchFamily="34" charset="0"/>
              <a:ea typeface="Calibri"/>
              <a:cs typeface="Arial" panose="020B0604020202020204" pitchFamily="34" charset="0"/>
            </a:endParaRPr>
          </a:p>
          <a:p>
            <a:pPr marL="0" marR="0">
              <a:spcBef>
                <a:spcPts val="0"/>
              </a:spcBef>
              <a:spcAft>
                <a:spcPts val="0"/>
              </a:spcAft>
            </a:pPr>
            <a:r>
              <a:rPr lang="en-US" sz="1100" dirty="0">
                <a:latin typeface="Arial" panose="020B0604020202020204" pitchFamily="34" charset="0"/>
                <a:ea typeface="Times New Roman"/>
                <a:cs typeface="Arial" panose="020B0604020202020204" pitchFamily="34" charset="0"/>
              </a:rPr>
              <a:t>Cummings &amp; Lockwood has an elite commercial practice with numerous, professionally-recognized lawyers who are experienced in the areas of litigation and dispute resolution; real estate investment and development; banking, lending and credit transactions; corporate acquisitions and divestitures; and partnership, limited liability company and tax matters.  Our clients include entrepreneurs, closely-held companies, regional, national and international corporations, hedge funds, private equity firms, financial institutions and not-for-profit organizations.</a:t>
            </a:r>
            <a:endParaRPr lang="en-US" sz="1100" dirty="0">
              <a:latin typeface="Arial" panose="020B0604020202020204" pitchFamily="34" charset="0"/>
              <a:ea typeface="Calibri"/>
              <a:cs typeface="Arial" panose="020B0604020202020204" pitchFamily="34" charset="0"/>
            </a:endParaRPr>
          </a:p>
          <a:p>
            <a:pPr marL="0" marR="0">
              <a:spcBef>
                <a:spcPts val="0"/>
              </a:spcBef>
              <a:spcAft>
                <a:spcPts val="0"/>
              </a:spcAft>
            </a:pPr>
            <a:r>
              <a:rPr lang="en-US" sz="1100" dirty="0">
                <a:latin typeface="Arial" panose="020B0604020202020204" pitchFamily="34" charset="0"/>
                <a:ea typeface="Times New Roman"/>
                <a:cs typeface="Arial" panose="020B0604020202020204" pitchFamily="34" charset="0"/>
              </a:rPr>
              <a:t> </a:t>
            </a:r>
            <a:endParaRPr lang="en-US" sz="1100" dirty="0">
              <a:latin typeface="Arial" panose="020B0604020202020204" pitchFamily="34" charset="0"/>
              <a:ea typeface="Calibri"/>
              <a:cs typeface="Arial" panose="020B0604020202020204" pitchFamily="34" charset="0"/>
            </a:endParaRPr>
          </a:p>
          <a:p>
            <a:r>
              <a:rPr lang="en-US" sz="1100" dirty="0">
                <a:latin typeface="Arial" panose="020B0604020202020204" pitchFamily="34" charset="0"/>
                <a:ea typeface="Times New Roman"/>
                <a:cs typeface="Arial" panose="020B0604020202020204" pitchFamily="34" charset="0"/>
              </a:rPr>
              <a:t>In addition, Cummings &amp; Lockwood's commercial and private clients lawyers regularly work together to provide entity planning, business succession planning, tax guidance and litigation to privately-owned businesses of all sizes and industries.</a:t>
            </a:r>
            <a:endParaRPr lang="en-US" sz="11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DDE15BB1-37AE-4FB5-884A-7C1AD479440C}" type="datetime1">
              <a:rPr lang="en-US" smtClean="0"/>
              <a:t>5/11/2016</a:t>
            </a:fld>
            <a:endParaRPr lang="en-US" dirty="0"/>
          </a:p>
        </p:txBody>
      </p:sp>
      <p:sp>
        <p:nvSpPr>
          <p:cNvPr id="4" name="Footer Placeholder 3"/>
          <p:cNvSpPr>
            <a:spLocks noGrp="1"/>
          </p:cNvSpPr>
          <p:nvPr>
            <p:ph type="ftr" sz="quarter" idx="11"/>
          </p:nvPr>
        </p:nvSpPr>
        <p:spPr/>
        <p:txBody>
          <a:bodyPr/>
          <a:lstStyle/>
          <a:p>
            <a:r>
              <a:rPr lang="en-GB"/>
              <a:t>Use Insert | Header and Footer to change this text</a:t>
            </a:r>
            <a:endParaRPr lang="en-US" dirty="0"/>
          </a:p>
        </p:txBody>
      </p:sp>
      <p:sp>
        <p:nvSpPr>
          <p:cNvPr id="5" name="Slide Number Placeholder 4"/>
          <p:cNvSpPr>
            <a:spLocks noGrp="1"/>
          </p:cNvSpPr>
          <p:nvPr>
            <p:ph type="sldNum" sz="quarter" idx="12"/>
          </p:nvPr>
        </p:nvSpPr>
        <p:spPr/>
        <p:txBody>
          <a:bodyPr/>
          <a:lstStyle/>
          <a:p>
            <a:fld id="{36551A13-DBF0-42CE-B36E-4CB9BC422EBD}" type="slidenum">
              <a:rPr lang="en-US" smtClean="0"/>
              <a:t>‹#›</a:t>
            </a:fld>
            <a:endParaRPr lang="en-US"/>
          </a:p>
        </p:txBody>
      </p:sp>
    </p:spTree>
    <p:extLst>
      <p:ext uri="{BB962C8B-B14F-4D97-AF65-F5344CB8AC3E}">
        <p14:creationId xmlns:p14="http://schemas.microsoft.com/office/powerpoint/2010/main" val="8159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ffice Locations">
    <p:spTree>
      <p:nvGrpSpPr>
        <p:cNvPr id="1" name=""/>
        <p:cNvGrpSpPr/>
        <p:nvPr/>
      </p:nvGrpSpPr>
      <p:grpSpPr>
        <a:xfrm>
          <a:off x="0" y="0"/>
          <a:ext cx="0" cy="0"/>
          <a:chOff x="0" y="0"/>
          <a:chExt cx="0" cy="0"/>
        </a:xfrm>
      </p:grpSpPr>
      <p:sp>
        <p:nvSpPr>
          <p:cNvPr id="6" name="TextBox 5"/>
          <p:cNvSpPr txBox="1"/>
          <p:nvPr/>
        </p:nvSpPr>
        <p:spPr>
          <a:xfrm>
            <a:off x="304800" y="518985"/>
            <a:ext cx="8534400" cy="1139482"/>
          </a:xfrm>
          <a:prstGeom prst="rect">
            <a:avLst/>
          </a:prstGeom>
          <a:noFill/>
        </p:spPr>
        <p:txBody>
          <a:bodyPr wrap="square" rtlCol="0" anchor="ctr">
            <a:normAutofit/>
          </a:bodyPr>
          <a:lstStyle/>
          <a:p>
            <a:pPr algn="ctr">
              <a:lnSpc>
                <a:spcPct val="90000"/>
              </a:lnSpc>
            </a:pPr>
            <a:r>
              <a:rPr lang="en-US" sz="4000" dirty="0">
                <a:solidFill>
                  <a:schemeClr val="tx2"/>
                </a:solidFill>
              </a:rPr>
              <a:t>Office Locations</a:t>
            </a:r>
          </a:p>
        </p:txBody>
      </p:sp>
      <p:graphicFrame>
        <p:nvGraphicFramePr>
          <p:cNvPr id="7" name="Table 6"/>
          <p:cNvGraphicFramePr>
            <a:graphicFrameLocks noGrp="1"/>
          </p:cNvGraphicFramePr>
          <p:nvPr>
            <p:extLst>
              <p:ext uri="{D42A27DB-BD31-4B8C-83A1-F6EECF244321}">
                <p14:modId xmlns:p14="http://schemas.microsoft.com/office/powerpoint/2010/main" val="427345882"/>
              </p:ext>
            </p:extLst>
          </p:nvPr>
        </p:nvGraphicFramePr>
        <p:xfrm>
          <a:off x="304801" y="1723889"/>
          <a:ext cx="8534400" cy="3343411"/>
        </p:xfrm>
        <a:graphic>
          <a:graphicData uri="http://schemas.openxmlformats.org/drawingml/2006/table">
            <a:tbl>
              <a:tblPr firstRow="1" firstCol="1" bandRow="1"/>
              <a:tblGrid>
                <a:gridCol w="2860430">
                  <a:extLst>
                    <a:ext uri="{9D8B030D-6E8A-4147-A177-3AD203B41FA5}">
                      <a16:colId xmlns="" xmlns:a16="http://schemas.microsoft.com/office/drawing/2014/main" val="20000"/>
                    </a:ext>
                  </a:extLst>
                </a:gridCol>
                <a:gridCol w="3165231">
                  <a:extLst>
                    <a:ext uri="{9D8B030D-6E8A-4147-A177-3AD203B41FA5}">
                      <a16:colId xmlns="" xmlns:a16="http://schemas.microsoft.com/office/drawing/2014/main" val="20001"/>
                    </a:ext>
                  </a:extLst>
                </a:gridCol>
                <a:gridCol w="2508739">
                  <a:extLst>
                    <a:ext uri="{9D8B030D-6E8A-4147-A177-3AD203B41FA5}">
                      <a16:colId xmlns="" xmlns:a16="http://schemas.microsoft.com/office/drawing/2014/main" val="20002"/>
                    </a:ext>
                  </a:extLst>
                </a:gridCol>
              </a:tblGrid>
              <a:tr h="3343411">
                <a:tc>
                  <a:txBody>
                    <a:bodyPr/>
                    <a:lstStyle/>
                    <a:p>
                      <a:pPr marL="0" marR="0">
                        <a:lnSpc>
                          <a:spcPts val="1600"/>
                        </a:lnSpc>
                        <a:spcBef>
                          <a:spcPts val="0"/>
                        </a:spcBef>
                        <a:spcAft>
                          <a:spcPts val="0"/>
                        </a:spcAft>
                        <a:tabLst>
                          <a:tab pos="571500" algn="l"/>
                        </a:tabLst>
                      </a:pPr>
                      <a:r>
                        <a:rPr lang="en-US" sz="1200" b="1" dirty="0">
                          <a:solidFill>
                            <a:srgbClr val="800000"/>
                          </a:solidFill>
                          <a:effectLst/>
                          <a:latin typeface="Arial"/>
                          <a:ea typeface="Times New Roman"/>
                          <a:cs typeface="Times New Roman"/>
                        </a:rPr>
                        <a:t>Stamford, CT</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Six Landmark Square</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Stamford, CT  06901</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203.327.1700  Phone</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203.351.4535  Fax</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 </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 </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b="1" dirty="0">
                          <a:solidFill>
                            <a:srgbClr val="800000"/>
                          </a:solidFill>
                          <a:effectLst/>
                          <a:latin typeface="Arial"/>
                          <a:ea typeface="Times New Roman"/>
                          <a:cs typeface="Times New Roman"/>
                        </a:rPr>
                        <a:t>Naples, FL</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3001 </a:t>
                      </a:r>
                      <a:r>
                        <a:rPr lang="en-US" sz="1200" dirty="0" err="1">
                          <a:effectLst/>
                          <a:latin typeface="Arial"/>
                          <a:ea typeface="Times New Roman"/>
                          <a:cs typeface="Times New Roman"/>
                        </a:rPr>
                        <a:t>Tamiami</a:t>
                      </a:r>
                      <a:r>
                        <a:rPr lang="en-US" sz="1200" dirty="0">
                          <a:effectLst/>
                          <a:latin typeface="Arial"/>
                          <a:ea typeface="Times New Roman"/>
                          <a:cs typeface="Times New Roman"/>
                        </a:rPr>
                        <a:t> Trail North</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Naples, FL  34103</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239.262.8311  Phone</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239.263.0703  Fax</a:t>
                      </a:r>
                      <a:endParaRPr lang="en-US" sz="12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nSpc>
                          <a:spcPts val="1600"/>
                        </a:lnSpc>
                        <a:spcBef>
                          <a:spcPts val="0"/>
                        </a:spcBef>
                        <a:spcAft>
                          <a:spcPts val="0"/>
                        </a:spcAft>
                        <a:tabLst>
                          <a:tab pos="571500" algn="l"/>
                        </a:tabLst>
                      </a:pPr>
                      <a:r>
                        <a:rPr lang="en-US" sz="1200" b="1" dirty="0">
                          <a:solidFill>
                            <a:srgbClr val="800000"/>
                          </a:solidFill>
                          <a:effectLst/>
                          <a:latin typeface="Arial"/>
                          <a:ea typeface="Times New Roman"/>
                          <a:cs typeface="Times New Roman"/>
                        </a:rPr>
                        <a:t>Greenwich, CT</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Two Greenwich Plaza</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Greenwich, CT  06830</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203.869.1200</a:t>
                      </a:r>
                      <a:r>
                        <a:rPr lang="en-US" sz="1200" baseline="0" dirty="0">
                          <a:effectLst/>
                          <a:latin typeface="Arial"/>
                          <a:ea typeface="Times New Roman"/>
                          <a:cs typeface="Times New Roman"/>
                        </a:rPr>
                        <a:t>  Phone</a:t>
                      </a:r>
                      <a:endParaRPr lang="en-US" sz="1200" dirty="0">
                        <a:effectLst/>
                        <a:latin typeface="Arial"/>
                        <a:ea typeface="Times New Roman"/>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203.869.3120  Fax</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 </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b="1" dirty="0">
                          <a:solidFill>
                            <a:srgbClr val="800000"/>
                          </a:solidFill>
                          <a:effectLst/>
                          <a:latin typeface="Arial"/>
                          <a:ea typeface="Times New Roman"/>
                          <a:cs typeface="Times New Roman"/>
                        </a:rPr>
                        <a:t> </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b="1" dirty="0">
                          <a:solidFill>
                            <a:srgbClr val="800000"/>
                          </a:solidFill>
                          <a:effectLst/>
                          <a:latin typeface="Arial"/>
                          <a:ea typeface="Times New Roman"/>
                          <a:cs typeface="Times New Roman"/>
                        </a:rPr>
                        <a:t>Bonita Springs, FL</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8000 Health Center Boulevard</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The Brooks Grand Plaza, Suite 300</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Bonita Springs, FL  34135</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239.947.8811  Phone</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239.947.8025  Fax</a:t>
                      </a:r>
                      <a:endParaRPr lang="en-US" sz="12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marL="0" marR="0">
                        <a:lnSpc>
                          <a:spcPts val="1600"/>
                        </a:lnSpc>
                        <a:spcBef>
                          <a:spcPts val="0"/>
                        </a:spcBef>
                        <a:spcAft>
                          <a:spcPts val="0"/>
                        </a:spcAft>
                        <a:tabLst>
                          <a:tab pos="571500" algn="l"/>
                        </a:tabLst>
                      </a:pPr>
                      <a:r>
                        <a:rPr lang="en-US" sz="1200" b="1" dirty="0">
                          <a:solidFill>
                            <a:srgbClr val="800000"/>
                          </a:solidFill>
                          <a:effectLst/>
                          <a:latin typeface="Arial"/>
                          <a:ea typeface="Times New Roman"/>
                          <a:cs typeface="Times New Roman"/>
                        </a:rPr>
                        <a:t>West Hartford, CT</a:t>
                      </a:r>
                      <a:endParaRPr lang="en-US" sz="1200" dirty="0">
                        <a:effectLst/>
                        <a:latin typeface="Times New Roman"/>
                        <a:ea typeface="Calibri"/>
                        <a:cs typeface="Times New Roman"/>
                      </a:endParaRPr>
                    </a:p>
                    <a:p>
                      <a:pPr marL="0" marR="0">
                        <a:lnSpc>
                          <a:spcPts val="1600"/>
                        </a:lnSpc>
                        <a:spcBef>
                          <a:spcPts val="0"/>
                        </a:spcBef>
                        <a:spcAft>
                          <a:spcPts val="0"/>
                        </a:spcAft>
                      </a:pPr>
                      <a:r>
                        <a:rPr lang="en-US" sz="1200" dirty="0">
                          <a:solidFill>
                            <a:srgbClr val="000000"/>
                          </a:solidFill>
                          <a:effectLst/>
                          <a:latin typeface="Arial"/>
                          <a:ea typeface="Times New Roman"/>
                          <a:cs typeface="Times New Roman"/>
                        </a:rPr>
                        <a:t>Blue Back Square</a:t>
                      </a:r>
                      <a:endParaRPr lang="en-US" sz="1200" dirty="0">
                        <a:effectLst/>
                        <a:latin typeface="Times New Roman"/>
                        <a:ea typeface="Calibri"/>
                        <a:cs typeface="Times New Roman"/>
                      </a:endParaRPr>
                    </a:p>
                    <a:p>
                      <a:pPr marL="0" marR="0">
                        <a:lnSpc>
                          <a:spcPts val="1600"/>
                        </a:lnSpc>
                        <a:spcBef>
                          <a:spcPts val="0"/>
                        </a:spcBef>
                        <a:spcAft>
                          <a:spcPts val="0"/>
                        </a:spcAft>
                      </a:pPr>
                      <a:r>
                        <a:rPr lang="en-US" sz="1200" dirty="0">
                          <a:solidFill>
                            <a:srgbClr val="000000"/>
                          </a:solidFill>
                          <a:effectLst/>
                          <a:latin typeface="Arial"/>
                          <a:ea typeface="Times New Roman"/>
                          <a:cs typeface="Times New Roman"/>
                        </a:rPr>
                        <a:t>75 </a:t>
                      </a:r>
                      <a:r>
                        <a:rPr lang="en-US" sz="1200" dirty="0" err="1">
                          <a:solidFill>
                            <a:srgbClr val="000000"/>
                          </a:solidFill>
                          <a:effectLst/>
                          <a:latin typeface="Arial"/>
                          <a:ea typeface="Times New Roman"/>
                          <a:cs typeface="Times New Roman"/>
                        </a:rPr>
                        <a:t>Isham</a:t>
                      </a:r>
                      <a:r>
                        <a:rPr lang="en-US" sz="1200" dirty="0">
                          <a:solidFill>
                            <a:srgbClr val="000000"/>
                          </a:solidFill>
                          <a:effectLst/>
                          <a:latin typeface="Arial"/>
                          <a:ea typeface="Times New Roman"/>
                          <a:cs typeface="Times New Roman"/>
                        </a:rPr>
                        <a:t> Road, Suite 400</a:t>
                      </a:r>
                      <a:endParaRPr lang="en-US" sz="1200" dirty="0">
                        <a:effectLst/>
                        <a:latin typeface="Times New Roman"/>
                        <a:ea typeface="Calibri"/>
                        <a:cs typeface="Times New Roman"/>
                      </a:endParaRPr>
                    </a:p>
                    <a:p>
                      <a:pPr marL="0" marR="0">
                        <a:lnSpc>
                          <a:spcPts val="1600"/>
                        </a:lnSpc>
                        <a:spcBef>
                          <a:spcPts val="0"/>
                        </a:spcBef>
                        <a:spcAft>
                          <a:spcPts val="0"/>
                        </a:spcAft>
                      </a:pPr>
                      <a:r>
                        <a:rPr lang="en-US" sz="1200" dirty="0">
                          <a:solidFill>
                            <a:srgbClr val="000000"/>
                          </a:solidFill>
                          <a:effectLst/>
                          <a:latin typeface="Arial"/>
                          <a:ea typeface="Times New Roman"/>
                          <a:cs typeface="Times New Roman"/>
                        </a:rPr>
                        <a:t>West Hartford, CT 06107</a:t>
                      </a:r>
                      <a:endParaRPr lang="en-US" sz="1200" dirty="0">
                        <a:effectLst/>
                        <a:latin typeface="Times New Roman"/>
                        <a:ea typeface="Calibri"/>
                        <a:cs typeface="Times New Roman"/>
                      </a:endParaRPr>
                    </a:p>
                    <a:p>
                      <a:pPr marL="0" marR="0">
                        <a:lnSpc>
                          <a:spcPts val="1600"/>
                        </a:lnSpc>
                        <a:spcBef>
                          <a:spcPts val="0"/>
                        </a:spcBef>
                        <a:spcAft>
                          <a:spcPts val="0"/>
                        </a:spcAft>
                      </a:pPr>
                      <a:r>
                        <a:rPr lang="en-US" sz="1200" dirty="0">
                          <a:solidFill>
                            <a:srgbClr val="000000"/>
                          </a:solidFill>
                          <a:effectLst/>
                          <a:latin typeface="Arial"/>
                          <a:ea typeface="Times New Roman"/>
                          <a:cs typeface="Times New Roman"/>
                        </a:rPr>
                        <a:t>860.313.4900  Phone</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solidFill>
                            <a:srgbClr val="000000"/>
                          </a:solidFill>
                          <a:effectLst/>
                          <a:latin typeface="Arial"/>
                          <a:ea typeface="Times New Roman"/>
                          <a:cs typeface="Times New Roman"/>
                        </a:rPr>
                        <a:t>860.313.4993  Fax	</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solidFill>
                            <a:srgbClr val="000000"/>
                          </a:solidFill>
                          <a:effectLst/>
                          <a:latin typeface="Arial"/>
                          <a:ea typeface="Times New Roman"/>
                          <a:cs typeface="Times New Roman"/>
                        </a:rPr>
                        <a:t> </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b="1" dirty="0">
                          <a:solidFill>
                            <a:srgbClr val="800000"/>
                          </a:solidFill>
                          <a:effectLst/>
                          <a:latin typeface="Arial"/>
                          <a:ea typeface="Times New Roman"/>
                          <a:cs typeface="Times New Roman"/>
                        </a:rPr>
                        <a:t>Palm Beach Gardens, FL</a:t>
                      </a:r>
                      <a:endParaRPr lang="en-US" sz="1200" dirty="0">
                        <a:effectLst/>
                        <a:latin typeface="Times New Roman"/>
                        <a:ea typeface="Calibri"/>
                        <a:cs typeface="Times New Roman"/>
                      </a:endParaRPr>
                    </a:p>
                    <a:p>
                      <a:pPr marL="0" marR="0">
                        <a:lnSpc>
                          <a:spcPts val="1600"/>
                        </a:lnSpc>
                        <a:spcBef>
                          <a:spcPts val="0"/>
                        </a:spcBef>
                        <a:spcAft>
                          <a:spcPts val="0"/>
                        </a:spcAft>
                      </a:pPr>
                      <a:r>
                        <a:rPr lang="en-US" sz="1200" dirty="0">
                          <a:solidFill>
                            <a:srgbClr val="000000"/>
                          </a:solidFill>
                          <a:effectLst/>
                          <a:latin typeface="Arial"/>
                          <a:ea typeface="Times New Roman"/>
                          <a:cs typeface="Times New Roman"/>
                        </a:rPr>
                        <a:t>Golden Bear Plaza</a:t>
                      </a:r>
                      <a:endParaRPr lang="en-US" sz="1200" dirty="0">
                        <a:effectLst/>
                        <a:latin typeface="Times New Roman"/>
                        <a:ea typeface="Calibri"/>
                        <a:cs typeface="Times New Roman"/>
                      </a:endParaRPr>
                    </a:p>
                    <a:p>
                      <a:pPr marL="0" marR="0">
                        <a:lnSpc>
                          <a:spcPts val="1600"/>
                        </a:lnSpc>
                        <a:spcBef>
                          <a:spcPts val="0"/>
                        </a:spcBef>
                        <a:spcAft>
                          <a:spcPts val="0"/>
                        </a:spcAft>
                      </a:pPr>
                      <a:r>
                        <a:rPr lang="en-US" sz="1200" dirty="0">
                          <a:solidFill>
                            <a:srgbClr val="000000"/>
                          </a:solidFill>
                          <a:effectLst/>
                          <a:latin typeface="Arial"/>
                          <a:ea typeface="Times New Roman"/>
                          <a:cs typeface="Times New Roman"/>
                        </a:rPr>
                        <a:t>Suite 505 W</a:t>
                      </a:r>
                      <a:endParaRPr lang="en-US" sz="1200" dirty="0">
                        <a:effectLst/>
                        <a:latin typeface="Times New Roman"/>
                        <a:ea typeface="Calibri"/>
                        <a:cs typeface="Times New Roman"/>
                      </a:endParaRPr>
                    </a:p>
                    <a:p>
                      <a:pPr marL="0" marR="0">
                        <a:lnSpc>
                          <a:spcPts val="1600"/>
                        </a:lnSpc>
                        <a:spcBef>
                          <a:spcPts val="0"/>
                        </a:spcBef>
                        <a:spcAft>
                          <a:spcPts val="0"/>
                        </a:spcAft>
                      </a:pPr>
                      <a:r>
                        <a:rPr lang="en-US" sz="1200" dirty="0">
                          <a:solidFill>
                            <a:srgbClr val="000000"/>
                          </a:solidFill>
                          <a:effectLst/>
                          <a:latin typeface="Arial"/>
                          <a:ea typeface="Times New Roman"/>
                          <a:cs typeface="Times New Roman"/>
                        </a:rPr>
                        <a:t>11760 U.S. Highway 1</a:t>
                      </a:r>
                      <a:endParaRPr lang="en-US" sz="1200" dirty="0">
                        <a:effectLst/>
                        <a:latin typeface="Times New Roman"/>
                        <a:ea typeface="Calibri"/>
                        <a:cs typeface="Times New Roman"/>
                      </a:endParaRPr>
                    </a:p>
                    <a:p>
                      <a:pPr marL="0" marR="0">
                        <a:lnSpc>
                          <a:spcPts val="1600"/>
                        </a:lnSpc>
                        <a:spcBef>
                          <a:spcPts val="0"/>
                        </a:spcBef>
                        <a:spcAft>
                          <a:spcPts val="0"/>
                        </a:spcAft>
                      </a:pPr>
                      <a:r>
                        <a:rPr lang="en-US" sz="1200" dirty="0">
                          <a:solidFill>
                            <a:srgbClr val="000000"/>
                          </a:solidFill>
                          <a:effectLst/>
                          <a:latin typeface="Arial"/>
                          <a:ea typeface="Times New Roman"/>
                          <a:cs typeface="Times New Roman"/>
                        </a:rPr>
                        <a:t>Palm Beach Gardens, FL 33408</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561.214.8500  Phone</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561.214.8514  Fax</a:t>
                      </a:r>
                      <a:endParaRPr lang="en-US" sz="1200" dirty="0">
                        <a:effectLst/>
                        <a:latin typeface="Times New Roman"/>
                        <a:ea typeface="Calibri"/>
                        <a:cs typeface="Times New Roman"/>
                      </a:endParaRPr>
                    </a:p>
                    <a:p>
                      <a:pPr marL="0" marR="0">
                        <a:lnSpc>
                          <a:spcPts val="1600"/>
                        </a:lnSpc>
                        <a:spcBef>
                          <a:spcPts val="0"/>
                        </a:spcBef>
                        <a:spcAft>
                          <a:spcPts val="0"/>
                        </a:spcAft>
                        <a:tabLst>
                          <a:tab pos="571500" algn="l"/>
                        </a:tabLst>
                      </a:pPr>
                      <a:r>
                        <a:rPr lang="en-US" sz="1200" dirty="0">
                          <a:effectLst/>
                          <a:latin typeface="Arial"/>
                          <a:ea typeface="Times New Roman"/>
                          <a:cs typeface="Times New Roman"/>
                        </a:rPr>
                        <a:t> </a:t>
                      </a:r>
                      <a:endParaRPr lang="en-US" sz="1200" dirty="0">
                        <a:effectLst/>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3" name="Date Placeholder 2"/>
          <p:cNvSpPr>
            <a:spLocks noGrp="1"/>
          </p:cNvSpPr>
          <p:nvPr>
            <p:ph type="dt" sz="half" idx="10"/>
          </p:nvPr>
        </p:nvSpPr>
        <p:spPr/>
        <p:txBody>
          <a:bodyPr/>
          <a:lstStyle/>
          <a:p>
            <a:fld id="{5D0C78B8-70A5-4F70-96F1-AA1FDFD49BEF}" type="datetime1">
              <a:rPr lang="en-US" smtClean="0"/>
              <a:t>5/11/2016</a:t>
            </a:fld>
            <a:endParaRPr lang="en-US" dirty="0"/>
          </a:p>
        </p:txBody>
      </p:sp>
      <p:sp>
        <p:nvSpPr>
          <p:cNvPr id="4" name="Footer Placeholder 3"/>
          <p:cNvSpPr>
            <a:spLocks noGrp="1"/>
          </p:cNvSpPr>
          <p:nvPr>
            <p:ph type="ftr" sz="quarter" idx="11"/>
          </p:nvPr>
        </p:nvSpPr>
        <p:spPr/>
        <p:txBody>
          <a:bodyPr/>
          <a:lstStyle/>
          <a:p>
            <a:r>
              <a:rPr lang="en-GB"/>
              <a:t>Use Insert | Header and Footer to change this text</a:t>
            </a:r>
            <a:endParaRPr lang="en-US" dirty="0"/>
          </a:p>
        </p:txBody>
      </p:sp>
      <p:sp>
        <p:nvSpPr>
          <p:cNvPr id="5" name="Slide Number Placeholder 4"/>
          <p:cNvSpPr>
            <a:spLocks noGrp="1"/>
          </p:cNvSpPr>
          <p:nvPr>
            <p:ph type="sldNum" sz="quarter" idx="12"/>
          </p:nvPr>
        </p:nvSpPr>
        <p:spPr/>
        <p:txBody>
          <a:bodyPr/>
          <a:lstStyle/>
          <a:p>
            <a:fld id="{36551A13-DBF0-42CE-B36E-4CB9BC422EBD}" type="slidenum">
              <a:rPr lang="en-US" smtClean="0"/>
              <a:t>‹#›</a:t>
            </a:fld>
            <a:endParaRPr lang="en-US"/>
          </a:p>
        </p:txBody>
      </p:sp>
    </p:spTree>
    <p:extLst>
      <p:ext uri="{BB962C8B-B14F-4D97-AF65-F5344CB8AC3E}">
        <p14:creationId xmlns:p14="http://schemas.microsoft.com/office/powerpoint/2010/main" val="89219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act Information">
    <p:spTree>
      <p:nvGrpSpPr>
        <p:cNvPr id="1" name=""/>
        <p:cNvGrpSpPr/>
        <p:nvPr/>
      </p:nvGrpSpPr>
      <p:grpSpPr>
        <a:xfrm>
          <a:off x="0" y="0"/>
          <a:ext cx="0" cy="0"/>
          <a:chOff x="0" y="0"/>
          <a:chExt cx="0" cy="0"/>
        </a:xfrm>
      </p:grpSpPr>
      <p:sp>
        <p:nvSpPr>
          <p:cNvPr id="6" name="TextBox 5"/>
          <p:cNvSpPr txBox="1"/>
          <p:nvPr/>
        </p:nvSpPr>
        <p:spPr>
          <a:xfrm>
            <a:off x="304800" y="518985"/>
            <a:ext cx="8534400" cy="1139482"/>
          </a:xfrm>
          <a:prstGeom prst="rect">
            <a:avLst/>
          </a:prstGeom>
          <a:noFill/>
        </p:spPr>
        <p:txBody>
          <a:bodyPr wrap="square" rtlCol="0" anchor="ctr">
            <a:normAutofit/>
          </a:bodyPr>
          <a:lstStyle/>
          <a:p>
            <a:pPr algn="ctr">
              <a:lnSpc>
                <a:spcPct val="90000"/>
              </a:lnSpc>
            </a:pPr>
            <a:r>
              <a:rPr lang="en-US" sz="4000" dirty="0">
                <a:solidFill>
                  <a:schemeClr val="tx2"/>
                </a:solidFill>
              </a:rPr>
              <a:t>Contact Information</a:t>
            </a:r>
          </a:p>
        </p:txBody>
      </p:sp>
      <p:sp>
        <p:nvSpPr>
          <p:cNvPr id="8" name="Text Placeholder 9"/>
          <p:cNvSpPr>
            <a:spLocks noGrp="1"/>
          </p:cNvSpPr>
          <p:nvPr>
            <p:ph type="body" sz="quarter" idx="14" hasCustomPrompt="1"/>
          </p:nvPr>
        </p:nvSpPr>
        <p:spPr>
          <a:xfrm>
            <a:off x="326572" y="1723890"/>
            <a:ext cx="5201529" cy="269033"/>
          </a:xfrm>
        </p:spPr>
        <p:txBody>
          <a:bodyPr anchor="ctr">
            <a:noAutofit/>
          </a:bodyPr>
          <a:lstStyle>
            <a:lvl1pPr marL="0" indent="0" algn="l">
              <a:spcBef>
                <a:spcPts val="0"/>
              </a:spcBef>
              <a:buNone/>
              <a:defRPr sz="1400" b="0"/>
            </a:lvl1pPr>
            <a:lvl2pPr marL="0" indent="0" algn="l">
              <a:spcBef>
                <a:spcPts val="0"/>
              </a:spcBef>
              <a:buNone/>
              <a:defRPr sz="1400" b="0"/>
            </a:lvl2pPr>
            <a:lvl3pPr marL="0" indent="0" algn="l">
              <a:spcBef>
                <a:spcPts val="0"/>
              </a:spcBef>
              <a:buNone/>
              <a:defRPr sz="1400" b="0"/>
            </a:lvl3pPr>
            <a:lvl4pPr marL="0" indent="0" algn="l">
              <a:spcBef>
                <a:spcPts val="0"/>
              </a:spcBef>
              <a:buNone/>
              <a:defRPr sz="1400" b="0"/>
            </a:lvl4pPr>
            <a:lvl5pPr marL="0" indent="0" algn="l">
              <a:spcBef>
                <a:spcPts val="0"/>
              </a:spcBef>
              <a:buNone/>
              <a:defRPr sz="1400" b="0"/>
            </a:lvl5pPr>
          </a:lstStyle>
          <a:p>
            <a:pPr lvl="0"/>
            <a:r>
              <a:rPr lang="en-US" dirty="0"/>
              <a:t>[Add attorney name, Esq.]</a:t>
            </a:r>
          </a:p>
        </p:txBody>
      </p:sp>
      <p:sp>
        <p:nvSpPr>
          <p:cNvPr id="10" name="Text Placeholder 9"/>
          <p:cNvSpPr>
            <a:spLocks noGrp="1"/>
          </p:cNvSpPr>
          <p:nvPr>
            <p:ph type="body" sz="quarter" idx="16" hasCustomPrompt="1"/>
          </p:nvPr>
        </p:nvSpPr>
        <p:spPr>
          <a:xfrm>
            <a:off x="326572" y="2078558"/>
            <a:ext cx="5201529" cy="269033"/>
          </a:xfrm>
        </p:spPr>
        <p:txBody>
          <a:bodyPr anchor="ctr">
            <a:noAutofit/>
          </a:bodyPr>
          <a:lstStyle>
            <a:lvl1pPr marL="0" indent="0" algn="l">
              <a:spcBef>
                <a:spcPts val="0"/>
              </a:spcBef>
              <a:buNone/>
              <a:defRPr sz="1400" b="0"/>
            </a:lvl1pPr>
            <a:lvl2pPr marL="0" indent="0" algn="l">
              <a:spcBef>
                <a:spcPts val="0"/>
              </a:spcBef>
              <a:buNone/>
              <a:defRPr sz="1400" b="0"/>
            </a:lvl2pPr>
            <a:lvl3pPr marL="0" indent="0" algn="l">
              <a:spcBef>
                <a:spcPts val="0"/>
              </a:spcBef>
              <a:buNone/>
              <a:defRPr sz="1400" b="0"/>
            </a:lvl3pPr>
            <a:lvl4pPr marL="0" indent="0" algn="l">
              <a:spcBef>
                <a:spcPts val="0"/>
              </a:spcBef>
              <a:buNone/>
              <a:defRPr sz="1400" b="0"/>
            </a:lvl4pPr>
            <a:lvl5pPr marL="0" indent="0" algn="l">
              <a:spcBef>
                <a:spcPts val="0"/>
              </a:spcBef>
              <a:buNone/>
              <a:defRPr sz="1400" b="0"/>
            </a:lvl5pPr>
          </a:lstStyle>
          <a:p>
            <a:pPr lvl="0"/>
            <a:r>
              <a:rPr lang="en-US" dirty="0"/>
              <a:t>[Add Title]</a:t>
            </a:r>
          </a:p>
        </p:txBody>
      </p:sp>
      <p:sp>
        <p:nvSpPr>
          <p:cNvPr id="2" name="TextBox 1"/>
          <p:cNvSpPr txBox="1"/>
          <p:nvPr/>
        </p:nvSpPr>
        <p:spPr>
          <a:xfrm>
            <a:off x="326572" y="2433226"/>
            <a:ext cx="4079631" cy="265176"/>
          </a:xfrm>
          <a:prstGeom prst="rect">
            <a:avLst/>
          </a:prstGeom>
          <a:noFill/>
        </p:spPr>
        <p:txBody>
          <a:bodyPr wrap="square" lIns="0" tIns="0" rIns="0" bIns="0" rtlCol="0" anchor="ctr">
            <a:noAutofit/>
          </a:bodyPr>
          <a:lstStyle/>
          <a:p>
            <a:pPr>
              <a:lnSpc>
                <a:spcPct val="90000"/>
              </a:lnSpc>
            </a:pPr>
            <a:r>
              <a:rPr lang="en-US" sz="1400" dirty="0"/>
              <a:t>Cummings &amp; Lockwood</a:t>
            </a:r>
            <a:r>
              <a:rPr lang="en-US" sz="1400" baseline="0" dirty="0"/>
              <a:t> </a:t>
            </a:r>
            <a:r>
              <a:rPr lang="en-US" sz="1400" dirty="0"/>
              <a:t>LLC</a:t>
            </a:r>
          </a:p>
        </p:txBody>
      </p:sp>
      <p:sp>
        <p:nvSpPr>
          <p:cNvPr id="11" name="Text Placeholder 9"/>
          <p:cNvSpPr>
            <a:spLocks noGrp="1"/>
          </p:cNvSpPr>
          <p:nvPr>
            <p:ph type="body" sz="quarter" idx="17" hasCustomPrompt="1"/>
          </p:nvPr>
        </p:nvSpPr>
        <p:spPr>
          <a:xfrm>
            <a:off x="326572" y="2784037"/>
            <a:ext cx="5201529" cy="269033"/>
          </a:xfrm>
        </p:spPr>
        <p:txBody>
          <a:bodyPr anchor="ctr">
            <a:noAutofit/>
          </a:bodyPr>
          <a:lstStyle>
            <a:lvl1pPr marL="0" indent="0" algn="l">
              <a:spcBef>
                <a:spcPts val="0"/>
              </a:spcBef>
              <a:buNone/>
              <a:defRPr sz="1400" b="0" baseline="0"/>
            </a:lvl1pPr>
            <a:lvl2pPr marL="0" indent="0" algn="l">
              <a:spcBef>
                <a:spcPts val="0"/>
              </a:spcBef>
              <a:buNone/>
              <a:defRPr sz="1400" b="0"/>
            </a:lvl2pPr>
            <a:lvl3pPr marL="0" indent="0" algn="l">
              <a:spcBef>
                <a:spcPts val="0"/>
              </a:spcBef>
              <a:buNone/>
              <a:defRPr sz="1400" b="0"/>
            </a:lvl3pPr>
            <a:lvl4pPr marL="0" indent="0" algn="l">
              <a:spcBef>
                <a:spcPts val="0"/>
              </a:spcBef>
              <a:buNone/>
              <a:defRPr sz="1400" b="0"/>
            </a:lvl4pPr>
            <a:lvl5pPr marL="0" indent="0" algn="l">
              <a:spcBef>
                <a:spcPts val="0"/>
              </a:spcBef>
              <a:buNone/>
              <a:defRPr sz="1400" b="0"/>
            </a:lvl5pPr>
          </a:lstStyle>
          <a:p>
            <a:pPr lvl="0"/>
            <a:r>
              <a:rPr lang="en-US" dirty="0"/>
              <a:t>[Building Name]</a:t>
            </a:r>
          </a:p>
        </p:txBody>
      </p:sp>
      <p:sp>
        <p:nvSpPr>
          <p:cNvPr id="12" name="Text Placeholder 9"/>
          <p:cNvSpPr>
            <a:spLocks noGrp="1"/>
          </p:cNvSpPr>
          <p:nvPr>
            <p:ph type="body" sz="quarter" idx="18" hasCustomPrompt="1"/>
          </p:nvPr>
        </p:nvSpPr>
        <p:spPr>
          <a:xfrm>
            <a:off x="326572" y="3138705"/>
            <a:ext cx="5201529" cy="269033"/>
          </a:xfrm>
        </p:spPr>
        <p:txBody>
          <a:bodyPr anchor="ctr">
            <a:noAutofit/>
          </a:bodyPr>
          <a:lstStyle>
            <a:lvl1pPr marL="0" indent="0" algn="l">
              <a:spcBef>
                <a:spcPts val="0"/>
              </a:spcBef>
              <a:buNone/>
              <a:defRPr sz="1400" b="0" baseline="0"/>
            </a:lvl1pPr>
            <a:lvl2pPr marL="0" indent="0" algn="l">
              <a:spcBef>
                <a:spcPts val="0"/>
              </a:spcBef>
              <a:buNone/>
              <a:defRPr sz="1400" b="0"/>
            </a:lvl2pPr>
            <a:lvl3pPr marL="0" indent="0" algn="l">
              <a:spcBef>
                <a:spcPts val="0"/>
              </a:spcBef>
              <a:buNone/>
              <a:defRPr sz="1400" b="0"/>
            </a:lvl3pPr>
            <a:lvl4pPr marL="0" indent="0" algn="l">
              <a:spcBef>
                <a:spcPts val="0"/>
              </a:spcBef>
              <a:buNone/>
              <a:defRPr sz="1400" b="0"/>
            </a:lvl4pPr>
            <a:lvl5pPr marL="0" indent="0" algn="l">
              <a:spcBef>
                <a:spcPts val="0"/>
              </a:spcBef>
              <a:buNone/>
              <a:defRPr sz="1400" b="0"/>
            </a:lvl5pPr>
          </a:lstStyle>
          <a:p>
            <a:pPr lvl="0"/>
            <a:r>
              <a:rPr lang="en-US" dirty="0"/>
              <a:t>Street Address]</a:t>
            </a:r>
          </a:p>
        </p:txBody>
      </p:sp>
      <p:sp>
        <p:nvSpPr>
          <p:cNvPr id="13" name="Text Placeholder 9"/>
          <p:cNvSpPr>
            <a:spLocks noGrp="1"/>
          </p:cNvSpPr>
          <p:nvPr>
            <p:ph type="body" sz="quarter" idx="19" hasCustomPrompt="1"/>
          </p:nvPr>
        </p:nvSpPr>
        <p:spPr>
          <a:xfrm>
            <a:off x="326572" y="3493373"/>
            <a:ext cx="5201529" cy="269033"/>
          </a:xfrm>
        </p:spPr>
        <p:txBody>
          <a:bodyPr anchor="ctr">
            <a:noAutofit/>
          </a:bodyPr>
          <a:lstStyle>
            <a:lvl1pPr marL="0" indent="0" algn="l">
              <a:spcBef>
                <a:spcPts val="0"/>
              </a:spcBef>
              <a:buNone/>
              <a:defRPr sz="1400" b="0" baseline="0"/>
            </a:lvl1pPr>
            <a:lvl2pPr marL="0" indent="0" algn="l">
              <a:spcBef>
                <a:spcPts val="0"/>
              </a:spcBef>
              <a:buNone/>
              <a:defRPr sz="1400" b="0"/>
            </a:lvl2pPr>
            <a:lvl3pPr marL="0" indent="0" algn="l">
              <a:spcBef>
                <a:spcPts val="0"/>
              </a:spcBef>
              <a:buNone/>
              <a:defRPr sz="1400" b="0"/>
            </a:lvl3pPr>
            <a:lvl4pPr marL="0" indent="0" algn="l">
              <a:spcBef>
                <a:spcPts val="0"/>
              </a:spcBef>
              <a:buNone/>
              <a:defRPr sz="1400" b="0"/>
            </a:lvl4pPr>
            <a:lvl5pPr marL="0" indent="0" algn="l">
              <a:spcBef>
                <a:spcPts val="0"/>
              </a:spcBef>
              <a:buNone/>
              <a:defRPr sz="1400" b="0"/>
            </a:lvl5pPr>
          </a:lstStyle>
          <a:p>
            <a:pPr lvl="0"/>
            <a:r>
              <a:rPr lang="en-US" dirty="0"/>
              <a:t>[City, State, Zip Code]</a:t>
            </a:r>
          </a:p>
        </p:txBody>
      </p:sp>
      <p:sp>
        <p:nvSpPr>
          <p:cNvPr id="16" name="TextBox 15"/>
          <p:cNvSpPr txBox="1"/>
          <p:nvPr/>
        </p:nvSpPr>
        <p:spPr>
          <a:xfrm>
            <a:off x="326572" y="3848041"/>
            <a:ext cx="640080" cy="265176"/>
          </a:xfrm>
          <a:prstGeom prst="rect">
            <a:avLst/>
          </a:prstGeom>
          <a:noFill/>
        </p:spPr>
        <p:txBody>
          <a:bodyPr wrap="square" lIns="0" tIns="0" rIns="0" bIns="0" rtlCol="0" anchor="ctr">
            <a:noAutofit/>
          </a:bodyPr>
          <a:lstStyle/>
          <a:p>
            <a:pPr>
              <a:lnSpc>
                <a:spcPct val="90000"/>
              </a:lnSpc>
            </a:pPr>
            <a:r>
              <a:rPr lang="en-US" sz="1400" dirty="0"/>
              <a:t>Phone:</a:t>
            </a:r>
          </a:p>
        </p:txBody>
      </p:sp>
      <p:sp>
        <p:nvSpPr>
          <p:cNvPr id="14" name="Text Placeholder 9"/>
          <p:cNvSpPr>
            <a:spLocks noGrp="1"/>
          </p:cNvSpPr>
          <p:nvPr>
            <p:ph type="body" sz="quarter" idx="20" hasCustomPrompt="1"/>
          </p:nvPr>
        </p:nvSpPr>
        <p:spPr>
          <a:xfrm>
            <a:off x="943105" y="3848041"/>
            <a:ext cx="5201529" cy="269033"/>
          </a:xfrm>
        </p:spPr>
        <p:txBody>
          <a:bodyPr anchor="ctr">
            <a:noAutofit/>
          </a:bodyPr>
          <a:lstStyle>
            <a:lvl1pPr marL="0" indent="0" algn="l">
              <a:spcBef>
                <a:spcPts val="0"/>
              </a:spcBef>
              <a:buNone/>
              <a:defRPr sz="1400" b="0" baseline="0"/>
            </a:lvl1pPr>
            <a:lvl2pPr marL="0" indent="0" algn="l">
              <a:spcBef>
                <a:spcPts val="0"/>
              </a:spcBef>
              <a:buNone/>
              <a:defRPr sz="1400" b="0"/>
            </a:lvl2pPr>
            <a:lvl3pPr marL="0" indent="0" algn="l">
              <a:spcBef>
                <a:spcPts val="0"/>
              </a:spcBef>
              <a:buNone/>
              <a:defRPr sz="1400" b="0"/>
            </a:lvl3pPr>
            <a:lvl4pPr marL="0" indent="0" algn="l">
              <a:spcBef>
                <a:spcPts val="0"/>
              </a:spcBef>
              <a:buNone/>
              <a:defRPr sz="1400" b="0"/>
            </a:lvl4pPr>
            <a:lvl5pPr marL="0" indent="0" algn="l">
              <a:spcBef>
                <a:spcPts val="0"/>
              </a:spcBef>
              <a:buNone/>
              <a:defRPr sz="1400" b="0"/>
            </a:lvl5pPr>
          </a:lstStyle>
          <a:p>
            <a:pPr lvl="0"/>
            <a:r>
              <a:rPr lang="en-US" dirty="0"/>
              <a:t>[Phone number with periods]</a:t>
            </a:r>
          </a:p>
        </p:txBody>
      </p:sp>
      <p:sp>
        <p:nvSpPr>
          <p:cNvPr id="19" name="TextBox 18"/>
          <p:cNvSpPr txBox="1"/>
          <p:nvPr/>
        </p:nvSpPr>
        <p:spPr>
          <a:xfrm>
            <a:off x="326572" y="4198852"/>
            <a:ext cx="640080" cy="265176"/>
          </a:xfrm>
          <a:prstGeom prst="rect">
            <a:avLst/>
          </a:prstGeom>
          <a:noFill/>
        </p:spPr>
        <p:txBody>
          <a:bodyPr wrap="square" lIns="0" tIns="0" rIns="0" bIns="0" rtlCol="0" anchor="ctr">
            <a:noAutofit/>
          </a:bodyPr>
          <a:lstStyle/>
          <a:p>
            <a:pPr>
              <a:lnSpc>
                <a:spcPct val="90000"/>
              </a:lnSpc>
            </a:pPr>
            <a:r>
              <a:rPr lang="en-US" sz="1400" dirty="0"/>
              <a:t>Fax:</a:t>
            </a:r>
          </a:p>
        </p:txBody>
      </p:sp>
      <p:sp>
        <p:nvSpPr>
          <p:cNvPr id="18" name="Text Placeholder 9"/>
          <p:cNvSpPr>
            <a:spLocks noGrp="1"/>
          </p:cNvSpPr>
          <p:nvPr>
            <p:ph type="body" sz="quarter" idx="22" hasCustomPrompt="1"/>
          </p:nvPr>
        </p:nvSpPr>
        <p:spPr>
          <a:xfrm>
            <a:off x="716395" y="4198852"/>
            <a:ext cx="5201529" cy="269033"/>
          </a:xfrm>
        </p:spPr>
        <p:txBody>
          <a:bodyPr anchor="ctr">
            <a:noAutofit/>
          </a:bodyPr>
          <a:lstStyle>
            <a:lvl1pPr marL="0" indent="0" algn="l">
              <a:spcBef>
                <a:spcPts val="0"/>
              </a:spcBef>
              <a:buNone/>
              <a:defRPr sz="1400" b="0" baseline="0"/>
            </a:lvl1pPr>
            <a:lvl2pPr marL="0" indent="0" algn="l">
              <a:spcBef>
                <a:spcPts val="0"/>
              </a:spcBef>
              <a:buNone/>
              <a:defRPr sz="1400" b="0"/>
            </a:lvl2pPr>
            <a:lvl3pPr marL="0" indent="0" algn="l">
              <a:spcBef>
                <a:spcPts val="0"/>
              </a:spcBef>
              <a:buNone/>
              <a:defRPr sz="1400" b="0"/>
            </a:lvl3pPr>
            <a:lvl4pPr marL="0" indent="0" algn="l">
              <a:spcBef>
                <a:spcPts val="0"/>
              </a:spcBef>
              <a:buNone/>
              <a:defRPr sz="1400" b="0"/>
            </a:lvl4pPr>
            <a:lvl5pPr marL="0" indent="0" algn="l">
              <a:spcBef>
                <a:spcPts val="0"/>
              </a:spcBef>
              <a:buNone/>
              <a:defRPr sz="1400" b="0"/>
            </a:lvl5pPr>
          </a:lstStyle>
          <a:p>
            <a:pPr lvl="0"/>
            <a:r>
              <a:rPr lang="en-US" dirty="0"/>
              <a:t>[Fax number with periods]</a:t>
            </a:r>
          </a:p>
        </p:txBody>
      </p:sp>
      <p:sp>
        <p:nvSpPr>
          <p:cNvPr id="17" name="TextBox 16"/>
          <p:cNvSpPr txBox="1"/>
          <p:nvPr/>
        </p:nvSpPr>
        <p:spPr>
          <a:xfrm>
            <a:off x="326572" y="4553520"/>
            <a:ext cx="640080" cy="265176"/>
          </a:xfrm>
          <a:prstGeom prst="rect">
            <a:avLst/>
          </a:prstGeom>
          <a:noFill/>
        </p:spPr>
        <p:txBody>
          <a:bodyPr wrap="square" lIns="0" tIns="0" rIns="0" bIns="0" rtlCol="0" anchor="ctr">
            <a:noAutofit/>
          </a:bodyPr>
          <a:lstStyle/>
          <a:p>
            <a:pPr>
              <a:lnSpc>
                <a:spcPct val="90000"/>
              </a:lnSpc>
            </a:pPr>
            <a:r>
              <a:rPr lang="en-US" sz="1400" dirty="0"/>
              <a:t>Email:</a:t>
            </a:r>
          </a:p>
        </p:txBody>
      </p:sp>
      <p:sp>
        <p:nvSpPr>
          <p:cNvPr id="15" name="Text Placeholder 9"/>
          <p:cNvSpPr>
            <a:spLocks noGrp="1"/>
          </p:cNvSpPr>
          <p:nvPr>
            <p:ph type="body" sz="quarter" idx="21" hasCustomPrompt="1"/>
          </p:nvPr>
        </p:nvSpPr>
        <p:spPr>
          <a:xfrm>
            <a:off x="869375" y="4553520"/>
            <a:ext cx="5201529" cy="269033"/>
          </a:xfrm>
        </p:spPr>
        <p:txBody>
          <a:bodyPr anchor="ctr">
            <a:noAutofit/>
          </a:bodyPr>
          <a:lstStyle>
            <a:lvl1pPr marL="0" indent="0" algn="l">
              <a:spcBef>
                <a:spcPts val="0"/>
              </a:spcBef>
              <a:buNone/>
              <a:defRPr sz="1400" b="0" baseline="0"/>
            </a:lvl1pPr>
            <a:lvl2pPr marL="0" indent="0" algn="l">
              <a:spcBef>
                <a:spcPts val="0"/>
              </a:spcBef>
              <a:buNone/>
              <a:defRPr sz="1400" b="0"/>
            </a:lvl2pPr>
            <a:lvl3pPr marL="0" indent="0" algn="l">
              <a:spcBef>
                <a:spcPts val="0"/>
              </a:spcBef>
              <a:buNone/>
              <a:defRPr sz="1400" b="0"/>
            </a:lvl3pPr>
            <a:lvl4pPr marL="0" indent="0" algn="l">
              <a:spcBef>
                <a:spcPts val="0"/>
              </a:spcBef>
              <a:buNone/>
              <a:defRPr sz="1400" b="0"/>
            </a:lvl4pPr>
            <a:lvl5pPr marL="0" indent="0" algn="l">
              <a:spcBef>
                <a:spcPts val="0"/>
              </a:spcBef>
              <a:buNone/>
              <a:defRPr sz="1400" b="0"/>
            </a:lvl5pPr>
          </a:lstStyle>
          <a:p>
            <a:pPr lvl="0"/>
            <a:r>
              <a:rPr lang="en-US" dirty="0"/>
              <a:t>[name@cl-law.com]</a:t>
            </a:r>
          </a:p>
        </p:txBody>
      </p:sp>
      <p:sp>
        <p:nvSpPr>
          <p:cNvPr id="3" name="Date Placeholder 2"/>
          <p:cNvSpPr>
            <a:spLocks noGrp="1"/>
          </p:cNvSpPr>
          <p:nvPr>
            <p:ph type="dt" sz="half" idx="10"/>
          </p:nvPr>
        </p:nvSpPr>
        <p:spPr/>
        <p:txBody>
          <a:bodyPr/>
          <a:lstStyle/>
          <a:p>
            <a:fld id="{F57D47D2-20EE-425B-B5CA-AEAFD4EB12B2}" type="datetime1">
              <a:rPr lang="en-US" smtClean="0"/>
              <a:t>5/11/2016</a:t>
            </a:fld>
            <a:endParaRPr lang="en-US" dirty="0"/>
          </a:p>
        </p:txBody>
      </p:sp>
      <p:sp>
        <p:nvSpPr>
          <p:cNvPr id="4" name="Footer Placeholder 3"/>
          <p:cNvSpPr>
            <a:spLocks noGrp="1"/>
          </p:cNvSpPr>
          <p:nvPr>
            <p:ph type="ftr" sz="quarter" idx="11"/>
          </p:nvPr>
        </p:nvSpPr>
        <p:spPr/>
        <p:txBody>
          <a:bodyPr/>
          <a:lstStyle/>
          <a:p>
            <a:r>
              <a:rPr lang="en-GB"/>
              <a:t>Use Insert | Header and Footer to change this text</a:t>
            </a:r>
            <a:endParaRPr lang="en-US" dirty="0"/>
          </a:p>
        </p:txBody>
      </p:sp>
      <p:sp>
        <p:nvSpPr>
          <p:cNvPr id="5" name="Slide Number Placeholder 4"/>
          <p:cNvSpPr>
            <a:spLocks noGrp="1"/>
          </p:cNvSpPr>
          <p:nvPr>
            <p:ph type="sldNum" sz="quarter" idx="12"/>
          </p:nvPr>
        </p:nvSpPr>
        <p:spPr/>
        <p:txBody>
          <a:bodyPr/>
          <a:lstStyle/>
          <a:p>
            <a:fld id="{36551A13-DBF0-42CE-B36E-4CB9BC422EBD}" type="slidenum">
              <a:rPr lang="en-US" smtClean="0"/>
              <a:t>‹#›</a:t>
            </a:fld>
            <a:endParaRPr lang="en-US"/>
          </a:p>
        </p:txBody>
      </p:sp>
    </p:spTree>
    <p:extLst>
      <p:ext uri="{BB962C8B-B14F-4D97-AF65-F5344CB8AC3E}">
        <p14:creationId xmlns:p14="http://schemas.microsoft.com/office/powerpoint/2010/main" val="23093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Group Divid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1" y="518985"/>
            <a:ext cx="8534400" cy="2571688"/>
          </a:xfrm>
        </p:spPr>
        <p:txBody>
          <a:bodyPr anchor="ctr">
            <a:normAutofit/>
          </a:bodyPr>
          <a:lstStyle>
            <a:lvl1pPr algn="ctr">
              <a:defRPr sz="5400" baseline="0"/>
            </a:lvl1pPr>
          </a:lstStyle>
          <a:p>
            <a:r>
              <a:rPr lang="en-US" dirty="0"/>
              <a:t>[Add presentation title]</a:t>
            </a:r>
          </a:p>
        </p:txBody>
      </p:sp>
      <p:sp>
        <p:nvSpPr>
          <p:cNvPr id="4" name="Date Placeholder 3"/>
          <p:cNvSpPr>
            <a:spLocks noGrp="1"/>
          </p:cNvSpPr>
          <p:nvPr>
            <p:ph type="dt" sz="half" idx="10"/>
          </p:nvPr>
        </p:nvSpPr>
        <p:spPr/>
        <p:txBody>
          <a:bodyPr/>
          <a:lstStyle/>
          <a:p>
            <a:fld id="{2AEB1D63-94EE-499E-B7B5-BBC1EABBF286}" type="datetime1">
              <a:rPr lang="en-US" smtClean="0"/>
              <a:t>5/11/2016</a:t>
            </a:fld>
            <a:endParaRPr lang="en-US"/>
          </a:p>
        </p:txBody>
      </p:sp>
      <p:sp>
        <p:nvSpPr>
          <p:cNvPr id="5" name="Footer Placeholder 4"/>
          <p:cNvSpPr>
            <a:spLocks noGrp="1"/>
          </p:cNvSpPr>
          <p:nvPr>
            <p:ph type="ftr" sz="quarter" idx="11"/>
          </p:nvPr>
        </p:nvSpPr>
        <p:spPr/>
        <p:txBody>
          <a:bodyPr/>
          <a:lstStyle/>
          <a:p>
            <a:r>
              <a:rPr lang="en-GB"/>
              <a:t>Use Insert | Header and Footer to change this text</a:t>
            </a:r>
            <a:endParaRPr lang="en-US"/>
          </a:p>
        </p:txBody>
      </p:sp>
      <p:sp>
        <p:nvSpPr>
          <p:cNvPr id="6" name="Slide Number Placeholder 5"/>
          <p:cNvSpPr>
            <a:spLocks noGrp="1"/>
          </p:cNvSpPr>
          <p:nvPr>
            <p:ph type="sldNum" sz="quarter" idx="12"/>
          </p:nvPr>
        </p:nvSpPr>
        <p:spPr/>
        <p:txBody>
          <a:bodyPr/>
          <a:lstStyle/>
          <a:p>
            <a:fld id="{36551A13-DBF0-42CE-B36E-4CB9BC422EBD}" type="slidenum">
              <a:rPr lang="en-US" smtClean="0"/>
              <a:t>‹#›</a:t>
            </a:fld>
            <a:endParaRPr lang="en-US"/>
          </a:p>
        </p:txBody>
      </p:sp>
      <p:sp>
        <p:nvSpPr>
          <p:cNvPr id="9" name="TextBox 8"/>
          <p:cNvSpPr txBox="1"/>
          <p:nvPr/>
        </p:nvSpPr>
        <p:spPr>
          <a:xfrm>
            <a:off x="2519172" y="3499371"/>
            <a:ext cx="4105656" cy="369332"/>
          </a:xfrm>
          <a:prstGeom prst="rect">
            <a:avLst/>
          </a:prstGeom>
          <a:noFill/>
        </p:spPr>
        <p:txBody>
          <a:bodyPr wrap="square" rtlCol="0">
            <a:spAutoFit/>
          </a:bodyPr>
          <a:lstStyle/>
          <a:p>
            <a:pPr algn="ctr"/>
            <a:r>
              <a:rPr lang="en-US" dirty="0"/>
              <a:t>Presented</a:t>
            </a:r>
            <a:r>
              <a:rPr lang="en-US" baseline="0" dirty="0"/>
              <a:t> by</a:t>
            </a:r>
            <a:endParaRPr lang="en-US" dirty="0"/>
          </a:p>
        </p:txBody>
      </p:sp>
      <p:sp>
        <p:nvSpPr>
          <p:cNvPr id="11" name="Text Placeholder 9"/>
          <p:cNvSpPr>
            <a:spLocks noGrp="1"/>
          </p:cNvSpPr>
          <p:nvPr>
            <p:ph type="body" sz="quarter" idx="14" hasCustomPrompt="1"/>
          </p:nvPr>
        </p:nvSpPr>
        <p:spPr>
          <a:xfrm>
            <a:off x="304800" y="3888330"/>
            <a:ext cx="8534400" cy="484188"/>
          </a:xfrm>
        </p:spPr>
        <p:txBody>
          <a:bodyPr>
            <a:noAutofit/>
          </a:bodyPr>
          <a:lstStyle>
            <a:lvl1pPr marL="0" indent="0" algn="ctr">
              <a:spcBef>
                <a:spcPts val="0"/>
              </a:spcBef>
              <a:buNone/>
              <a:defRPr sz="3600" b="1"/>
            </a:lvl1pPr>
            <a:lvl2pPr marL="0" indent="0" algn="ctr">
              <a:spcBef>
                <a:spcPts val="0"/>
              </a:spcBef>
              <a:buNone/>
              <a:defRPr sz="2800" b="1"/>
            </a:lvl2pPr>
            <a:lvl3pPr marL="0" indent="0" algn="ctr">
              <a:spcBef>
                <a:spcPts val="0"/>
              </a:spcBef>
              <a:buNone/>
              <a:defRPr sz="2800" b="1"/>
            </a:lvl3pPr>
            <a:lvl4pPr marL="0" indent="0" algn="ctr">
              <a:spcBef>
                <a:spcPts val="0"/>
              </a:spcBef>
              <a:buNone/>
              <a:defRPr sz="2800" b="1"/>
            </a:lvl4pPr>
            <a:lvl5pPr marL="0" indent="0" algn="ctr">
              <a:spcBef>
                <a:spcPts val="0"/>
              </a:spcBef>
              <a:buNone/>
              <a:defRPr sz="2800" b="1"/>
            </a:lvl5pPr>
          </a:lstStyle>
          <a:p>
            <a:pPr lvl="0"/>
            <a:r>
              <a:rPr lang="en-US" dirty="0"/>
              <a:t>[Add presenter name]</a:t>
            </a:r>
          </a:p>
        </p:txBody>
      </p:sp>
      <p:sp>
        <p:nvSpPr>
          <p:cNvPr id="10" name="Text Placeholder 5"/>
          <p:cNvSpPr txBox="1">
            <a:spLocks/>
          </p:cNvSpPr>
          <p:nvPr/>
        </p:nvSpPr>
        <p:spPr>
          <a:xfrm>
            <a:off x="3429000" y="4861896"/>
            <a:ext cx="2286000" cy="215444"/>
          </a:xfrm>
          <a:prstGeom prst="rect">
            <a:avLst/>
          </a:prstGeom>
        </p:spPr>
        <p:txBody>
          <a:bodyPr vert="horz" lIns="0" tIns="0" rIns="0" bIns="0" rtlCol="0" anchor="ctr">
            <a:spAutoFit/>
          </a:bodyPr>
          <a:lstStyle>
            <a:lvl1pPr marL="0" indent="0" algn="ctr" defTabSz="914400" rtl="0" eaLnBrk="1" latinLnBrk="0" hangingPunct="1">
              <a:lnSpc>
                <a:spcPct val="100000"/>
              </a:lnSpc>
              <a:spcBef>
                <a:spcPts val="0"/>
              </a:spcBef>
              <a:buClr>
                <a:srgbClr val="970218"/>
              </a:buClr>
              <a:buFont typeface="Wingdings" panose="05000000000000000000" pitchFamily="2" charset="2"/>
              <a:buNone/>
              <a:defRPr sz="1400" b="0" kern="1200" baseline="0">
                <a:solidFill>
                  <a:schemeClr val="tx1"/>
                </a:solidFill>
                <a:latin typeface="+mn-lt"/>
                <a:ea typeface="+mn-ea"/>
                <a:cs typeface="+mn-cs"/>
              </a:defRPr>
            </a:lvl1pPr>
            <a:lvl2pPr marL="0" indent="0" algn="ctr" defTabSz="914400" rtl="0" eaLnBrk="1" latinLnBrk="0" hangingPunct="1">
              <a:lnSpc>
                <a:spcPct val="90000"/>
              </a:lnSpc>
              <a:spcBef>
                <a:spcPts val="0"/>
              </a:spcBef>
              <a:buClr>
                <a:srgbClr val="970218"/>
              </a:buClr>
              <a:buFont typeface="Arial" panose="020B0604020202020204" pitchFamily="34" charset="0"/>
              <a:buNone/>
              <a:defRPr sz="1400" b="0" kern="1200">
                <a:solidFill>
                  <a:schemeClr val="tx1"/>
                </a:solidFill>
                <a:latin typeface="+mn-lt"/>
                <a:ea typeface="+mn-ea"/>
                <a:cs typeface="+mn-cs"/>
              </a:defRPr>
            </a:lvl2pPr>
            <a:lvl3pPr marL="0" indent="0" algn="ctr" defTabSz="914400" rtl="0" eaLnBrk="1" latinLnBrk="0" hangingPunct="1">
              <a:lnSpc>
                <a:spcPct val="90000"/>
              </a:lnSpc>
              <a:spcBef>
                <a:spcPts val="0"/>
              </a:spcBef>
              <a:buClr>
                <a:srgbClr val="970218"/>
              </a:buClr>
              <a:buFont typeface="Wingdings" panose="05000000000000000000" pitchFamily="2" charset="2"/>
              <a:buNone/>
              <a:defRPr sz="1400" b="0" kern="1200">
                <a:solidFill>
                  <a:schemeClr val="tx1"/>
                </a:solidFill>
                <a:latin typeface="+mn-lt"/>
                <a:ea typeface="+mn-ea"/>
                <a:cs typeface="+mn-cs"/>
              </a:defRPr>
            </a:lvl3pPr>
            <a:lvl4pPr marL="0" indent="0" algn="ctr" defTabSz="914400" rtl="0" eaLnBrk="1" latinLnBrk="0" hangingPunct="1">
              <a:lnSpc>
                <a:spcPct val="90000"/>
              </a:lnSpc>
              <a:spcBef>
                <a:spcPts val="0"/>
              </a:spcBef>
              <a:buClr>
                <a:srgbClr val="970218"/>
              </a:buClr>
              <a:buFont typeface="Arial" panose="020B0604020202020204" pitchFamily="34" charset="0"/>
              <a:buNone/>
              <a:defRPr sz="1400" b="0" kern="1200">
                <a:solidFill>
                  <a:schemeClr val="tx1"/>
                </a:solidFill>
                <a:latin typeface="+mn-lt"/>
                <a:ea typeface="+mn-ea"/>
                <a:cs typeface="+mn-cs"/>
              </a:defRPr>
            </a:lvl4pPr>
            <a:lvl5pPr marL="0" indent="0" algn="ctr" defTabSz="914400" rtl="0" eaLnBrk="1" latinLnBrk="0" hangingPunct="1">
              <a:lnSpc>
                <a:spcPct val="90000"/>
              </a:lnSpc>
              <a:spcBef>
                <a:spcPts val="0"/>
              </a:spcBef>
              <a:buClr>
                <a:srgbClr val="970218"/>
              </a:buClr>
              <a:buFont typeface="Wingdings" panose="05000000000000000000" pitchFamily="2" charset="2"/>
              <a:buNone/>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Clr>
                <a:srgbClr val="970218"/>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Clr>
                <a:srgbClr val="970218"/>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Clr>
                <a:srgbClr val="970218"/>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Clr>
                <a:srgbClr val="970218"/>
              </a:buClr>
              <a:buFont typeface="Wingdings" panose="05000000000000000000" pitchFamily="2" charset="2"/>
              <a:buChar char="§"/>
              <a:defRPr sz="1800" kern="1200">
                <a:solidFill>
                  <a:schemeClr val="tx1"/>
                </a:solidFill>
                <a:latin typeface="+mn-lt"/>
                <a:ea typeface="+mn-ea"/>
                <a:cs typeface="+mn-cs"/>
              </a:defRPr>
            </a:lvl9pPr>
          </a:lstStyle>
          <a:p>
            <a:r>
              <a:rPr lang="en-US" dirty="0"/>
              <a:t>Cummings &amp; Lockwood LLC</a:t>
            </a:r>
          </a:p>
        </p:txBody>
      </p:sp>
      <p:sp>
        <p:nvSpPr>
          <p:cNvPr id="13" name="Text Placeholder 9"/>
          <p:cNvSpPr>
            <a:spLocks noGrp="1"/>
          </p:cNvSpPr>
          <p:nvPr>
            <p:ph type="body" sz="quarter" idx="16" hasCustomPrompt="1"/>
          </p:nvPr>
        </p:nvSpPr>
        <p:spPr>
          <a:xfrm>
            <a:off x="1367822" y="5076968"/>
            <a:ext cx="6408357" cy="670410"/>
          </a:xfrm>
        </p:spPr>
        <p:txBody>
          <a:bodyPr anchor="ctr">
            <a:noAutofit/>
          </a:bodyPr>
          <a:lstStyle>
            <a:lvl1pPr marL="0" indent="0" algn="ctr">
              <a:lnSpc>
                <a:spcPct val="100000"/>
              </a:lnSpc>
              <a:spcBef>
                <a:spcPts val="0"/>
              </a:spcBef>
              <a:buNone/>
              <a:defRPr sz="1400" b="0" baseline="0"/>
            </a:lvl1pPr>
            <a:lvl2pPr marL="0" indent="0" algn="ctr">
              <a:spcBef>
                <a:spcPts val="0"/>
              </a:spcBef>
              <a:buNone/>
              <a:defRPr sz="1400" b="0"/>
            </a:lvl2pPr>
            <a:lvl3pPr marL="0" indent="0" algn="ctr">
              <a:spcBef>
                <a:spcPts val="0"/>
              </a:spcBef>
              <a:buNone/>
              <a:defRPr sz="1400" b="0"/>
            </a:lvl3pPr>
            <a:lvl4pPr marL="0" indent="0" algn="ctr">
              <a:spcBef>
                <a:spcPts val="0"/>
              </a:spcBef>
              <a:buNone/>
              <a:defRPr sz="1400" b="0"/>
            </a:lvl4pPr>
            <a:lvl5pPr marL="0" indent="0" algn="ctr">
              <a:spcBef>
                <a:spcPts val="0"/>
              </a:spcBef>
              <a:buNone/>
              <a:defRPr sz="1400" b="0"/>
            </a:lvl5pPr>
          </a:lstStyle>
          <a:p>
            <a:pPr lvl="0"/>
            <a:r>
              <a:rPr lang="en-US" dirty="0"/>
              <a:t>Input address here </a:t>
            </a:r>
          </a:p>
        </p:txBody>
      </p:sp>
      <p:sp>
        <p:nvSpPr>
          <p:cNvPr id="14" name="Text Placeholder 9"/>
          <p:cNvSpPr>
            <a:spLocks noGrp="1"/>
          </p:cNvSpPr>
          <p:nvPr>
            <p:ph type="body" sz="quarter" idx="18" hasCustomPrompt="1"/>
          </p:nvPr>
        </p:nvSpPr>
        <p:spPr>
          <a:xfrm>
            <a:off x="1773555" y="5726927"/>
            <a:ext cx="2684765" cy="215444"/>
          </a:xfrm>
        </p:spPr>
        <p:txBody>
          <a:bodyPr anchor="b">
            <a:noAutofit/>
          </a:bodyPr>
          <a:lstStyle>
            <a:lvl1pPr marL="0" indent="0" algn="r">
              <a:lnSpc>
                <a:spcPct val="100000"/>
              </a:lnSpc>
              <a:spcBef>
                <a:spcPts val="0"/>
              </a:spcBef>
              <a:buNone/>
              <a:defRPr sz="1400" b="0" baseline="0"/>
            </a:lvl1pPr>
            <a:lvl2pPr marL="0" indent="0" algn="ctr">
              <a:spcBef>
                <a:spcPts val="0"/>
              </a:spcBef>
              <a:buNone/>
              <a:defRPr sz="1400" b="0"/>
            </a:lvl2pPr>
            <a:lvl3pPr marL="0" indent="0" algn="ctr">
              <a:spcBef>
                <a:spcPts val="0"/>
              </a:spcBef>
              <a:buNone/>
              <a:defRPr sz="1400" b="0"/>
            </a:lvl3pPr>
            <a:lvl4pPr marL="0" indent="0" algn="ctr">
              <a:spcBef>
                <a:spcPts val="0"/>
              </a:spcBef>
              <a:buNone/>
              <a:defRPr sz="1400" b="0"/>
            </a:lvl4pPr>
            <a:lvl5pPr marL="0" indent="0" algn="ctr">
              <a:spcBef>
                <a:spcPts val="0"/>
              </a:spcBef>
              <a:buNone/>
              <a:defRPr sz="1400" b="0"/>
            </a:lvl5pPr>
          </a:lstStyle>
          <a:p>
            <a:pPr lvl="0"/>
            <a:r>
              <a:rPr lang="en-US" dirty="0"/>
              <a:t>Phone: [000.000.000]</a:t>
            </a:r>
          </a:p>
        </p:txBody>
      </p:sp>
      <p:sp>
        <p:nvSpPr>
          <p:cNvPr id="15" name="Text Placeholder 9"/>
          <p:cNvSpPr>
            <a:spLocks noGrp="1"/>
          </p:cNvSpPr>
          <p:nvPr>
            <p:ph type="body" sz="quarter" idx="19" hasCustomPrompt="1"/>
          </p:nvPr>
        </p:nvSpPr>
        <p:spPr>
          <a:xfrm>
            <a:off x="4682109" y="5726927"/>
            <a:ext cx="2688336" cy="215444"/>
          </a:xfrm>
        </p:spPr>
        <p:txBody>
          <a:bodyPr anchor="b">
            <a:noAutofit/>
          </a:bodyPr>
          <a:lstStyle>
            <a:lvl1pPr marL="0" indent="0" algn="l">
              <a:lnSpc>
                <a:spcPct val="100000"/>
              </a:lnSpc>
              <a:spcBef>
                <a:spcPts val="0"/>
              </a:spcBef>
              <a:buNone/>
              <a:defRPr sz="1400" b="0" baseline="0"/>
            </a:lvl1pPr>
            <a:lvl2pPr marL="0" indent="0" algn="ctr">
              <a:spcBef>
                <a:spcPts val="0"/>
              </a:spcBef>
              <a:buNone/>
              <a:defRPr sz="1400" b="0"/>
            </a:lvl2pPr>
            <a:lvl3pPr marL="0" indent="0" algn="ctr">
              <a:spcBef>
                <a:spcPts val="0"/>
              </a:spcBef>
              <a:buNone/>
              <a:defRPr sz="1400" b="0"/>
            </a:lvl3pPr>
            <a:lvl4pPr marL="0" indent="0" algn="ctr">
              <a:spcBef>
                <a:spcPts val="0"/>
              </a:spcBef>
              <a:buNone/>
              <a:defRPr sz="1400" b="0"/>
            </a:lvl4pPr>
            <a:lvl5pPr marL="0" indent="0" algn="ctr">
              <a:spcBef>
                <a:spcPts val="0"/>
              </a:spcBef>
              <a:buNone/>
              <a:defRPr sz="1400" b="0"/>
            </a:lvl5pPr>
          </a:lstStyle>
          <a:p>
            <a:pPr lvl="0"/>
            <a:r>
              <a:rPr lang="en-US" dirty="0"/>
              <a:t>Fax: [000.000.000]</a:t>
            </a:r>
          </a:p>
        </p:txBody>
      </p:sp>
      <p:sp>
        <p:nvSpPr>
          <p:cNvPr id="16" name="Text Placeholder 9"/>
          <p:cNvSpPr>
            <a:spLocks noGrp="1"/>
          </p:cNvSpPr>
          <p:nvPr>
            <p:ph type="body" sz="quarter" idx="20" hasCustomPrompt="1"/>
          </p:nvPr>
        </p:nvSpPr>
        <p:spPr>
          <a:xfrm>
            <a:off x="1874520" y="5943295"/>
            <a:ext cx="5394960" cy="215444"/>
          </a:xfrm>
        </p:spPr>
        <p:txBody>
          <a:bodyPr anchor="b">
            <a:noAutofit/>
          </a:bodyPr>
          <a:lstStyle>
            <a:lvl1pPr marL="0" indent="0" algn="ctr">
              <a:lnSpc>
                <a:spcPct val="100000"/>
              </a:lnSpc>
              <a:spcBef>
                <a:spcPts val="0"/>
              </a:spcBef>
              <a:buNone/>
              <a:defRPr sz="1400" b="0" baseline="0"/>
            </a:lvl1pPr>
            <a:lvl2pPr marL="0" indent="0" algn="ctr">
              <a:spcBef>
                <a:spcPts val="0"/>
              </a:spcBef>
              <a:buNone/>
              <a:defRPr sz="1400" b="0"/>
            </a:lvl2pPr>
            <a:lvl3pPr marL="0" indent="0" algn="ctr">
              <a:spcBef>
                <a:spcPts val="0"/>
              </a:spcBef>
              <a:buNone/>
              <a:defRPr sz="1400" b="0"/>
            </a:lvl3pPr>
            <a:lvl4pPr marL="0" indent="0" algn="ctr">
              <a:spcBef>
                <a:spcPts val="0"/>
              </a:spcBef>
              <a:buNone/>
              <a:defRPr sz="1400" b="0"/>
            </a:lvl4pPr>
            <a:lvl5pPr marL="0" indent="0" algn="ctr">
              <a:spcBef>
                <a:spcPts val="0"/>
              </a:spcBef>
              <a:buNone/>
              <a:defRPr sz="1400" b="0"/>
            </a:lvl5pPr>
          </a:lstStyle>
          <a:p>
            <a:pPr lvl="0"/>
            <a:r>
              <a:rPr lang="en-US" dirty="0"/>
              <a:t>Email: name@cl-law.com</a:t>
            </a:r>
          </a:p>
        </p:txBody>
      </p:sp>
      <p:sp>
        <p:nvSpPr>
          <p:cNvPr id="22" name="Text Placeholder 5"/>
          <p:cNvSpPr txBox="1">
            <a:spLocks/>
          </p:cNvSpPr>
          <p:nvPr/>
        </p:nvSpPr>
        <p:spPr>
          <a:xfrm>
            <a:off x="4526280" y="5726927"/>
            <a:ext cx="91440" cy="215444"/>
          </a:xfrm>
          <a:prstGeom prst="rect">
            <a:avLst/>
          </a:prstGeom>
        </p:spPr>
        <p:txBody>
          <a:bodyPr vert="horz" lIns="0" tIns="0" rIns="0" bIns="0" rtlCol="0" anchor="ctr">
            <a:spAutoFit/>
          </a:bodyPr>
          <a:lstStyle>
            <a:lvl1pPr marL="0" indent="0" algn="ctr" defTabSz="914400" rtl="0" eaLnBrk="1" latinLnBrk="0" hangingPunct="1">
              <a:lnSpc>
                <a:spcPct val="100000"/>
              </a:lnSpc>
              <a:spcBef>
                <a:spcPts val="0"/>
              </a:spcBef>
              <a:buClr>
                <a:srgbClr val="970218"/>
              </a:buClr>
              <a:buFont typeface="Wingdings" panose="05000000000000000000" pitchFamily="2" charset="2"/>
              <a:buNone/>
              <a:defRPr sz="1400" b="0" kern="1200" baseline="0">
                <a:solidFill>
                  <a:schemeClr val="tx1"/>
                </a:solidFill>
                <a:latin typeface="+mn-lt"/>
                <a:ea typeface="+mn-ea"/>
                <a:cs typeface="+mn-cs"/>
              </a:defRPr>
            </a:lvl1pPr>
            <a:lvl2pPr marL="0" indent="0" algn="ctr" defTabSz="914400" rtl="0" eaLnBrk="1" latinLnBrk="0" hangingPunct="1">
              <a:lnSpc>
                <a:spcPct val="90000"/>
              </a:lnSpc>
              <a:spcBef>
                <a:spcPts val="0"/>
              </a:spcBef>
              <a:buClr>
                <a:srgbClr val="970218"/>
              </a:buClr>
              <a:buFont typeface="Arial" panose="020B0604020202020204" pitchFamily="34" charset="0"/>
              <a:buNone/>
              <a:defRPr sz="1400" b="0" kern="1200">
                <a:solidFill>
                  <a:schemeClr val="tx1"/>
                </a:solidFill>
                <a:latin typeface="+mn-lt"/>
                <a:ea typeface="+mn-ea"/>
                <a:cs typeface="+mn-cs"/>
              </a:defRPr>
            </a:lvl2pPr>
            <a:lvl3pPr marL="0" indent="0" algn="ctr" defTabSz="914400" rtl="0" eaLnBrk="1" latinLnBrk="0" hangingPunct="1">
              <a:lnSpc>
                <a:spcPct val="90000"/>
              </a:lnSpc>
              <a:spcBef>
                <a:spcPts val="0"/>
              </a:spcBef>
              <a:buClr>
                <a:srgbClr val="970218"/>
              </a:buClr>
              <a:buFont typeface="Wingdings" panose="05000000000000000000" pitchFamily="2" charset="2"/>
              <a:buNone/>
              <a:defRPr sz="1400" b="0" kern="1200">
                <a:solidFill>
                  <a:schemeClr val="tx1"/>
                </a:solidFill>
                <a:latin typeface="+mn-lt"/>
                <a:ea typeface="+mn-ea"/>
                <a:cs typeface="+mn-cs"/>
              </a:defRPr>
            </a:lvl3pPr>
            <a:lvl4pPr marL="0" indent="0" algn="ctr" defTabSz="914400" rtl="0" eaLnBrk="1" latinLnBrk="0" hangingPunct="1">
              <a:lnSpc>
                <a:spcPct val="90000"/>
              </a:lnSpc>
              <a:spcBef>
                <a:spcPts val="0"/>
              </a:spcBef>
              <a:buClr>
                <a:srgbClr val="970218"/>
              </a:buClr>
              <a:buFont typeface="Arial" panose="020B0604020202020204" pitchFamily="34" charset="0"/>
              <a:buNone/>
              <a:defRPr sz="1400" b="0" kern="1200">
                <a:solidFill>
                  <a:schemeClr val="tx1"/>
                </a:solidFill>
                <a:latin typeface="+mn-lt"/>
                <a:ea typeface="+mn-ea"/>
                <a:cs typeface="+mn-cs"/>
              </a:defRPr>
            </a:lvl4pPr>
            <a:lvl5pPr marL="0" indent="0" algn="ctr" defTabSz="914400" rtl="0" eaLnBrk="1" latinLnBrk="0" hangingPunct="1">
              <a:lnSpc>
                <a:spcPct val="90000"/>
              </a:lnSpc>
              <a:spcBef>
                <a:spcPts val="0"/>
              </a:spcBef>
              <a:buClr>
                <a:srgbClr val="970218"/>
              </a:buClr>
              <a:buFont typeface="Wingdings" panose="05000000000000000000" pitchFamily="2" charset="2"/>
              <a:buNone/>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Clr>
                <a:srgbClr val="970218"/>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Clr>
                <a:srgbClr val="970218"/>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Clr>
                <a:srgbClr val="970218"/>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Clr>
                <a:srgbClr val="970218"/>
              </a:buClr>
              <a:buFont typeface="Wingdings" panose="05000000000000000000" pitchFamily="2" charset="2"/>
              <a:buChar char="§"/>
              <a:defRPr sz="1800" kern="1200">
                <a:solidFill>
                  <a:schemeClr val="tx1"/>
                </a:solidFill>
                <a:latin typeface="+mn-lt"/>
                <a:ea typeface="+mn-ea"/>
                <a:cs typeface="+mn-cs"/>
              </a:defRPr>
            </a:lvl9pPr>
          </a:lstStyle>
          <a:p>
            <a:r>
              <a:rPr lang="en-US" dirty="0"/>
              <a:t>•</a:t>
            </a:r>
          </a:p>
        </p:txBody>
      </p:sp>
    </p:spTree>
    <p:extLst>
      <p:ext uri="{BB962C8B-B14F-4D97-AF65-F5344CB8AC3E}">
        <p14:creationId xmlns:p14="http://schemas.microsoft.com/office/powerpoint/2010/main" val="202788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Slide, Single Presenter">
    <p:spTree>
      <p:nvGrpSpPr>
        <p:cNvPr id="1" name=""/>
        <p:cNvGrpSpPr/>
        <p:nvPr/>
      </p:nvGrpSpPr>
      <p:grpSpPr>
        <a:xfrm>
          <a:off x="0" y="0"/>
          <a:ext cx="0" cy="0"/>
          <a:chOff x="0" y="0"/>
          <a:chExt cx="0" cy="0"/>
        </a:xfrm>
      </p:grpSpPr>
      <p:pic>
        <p:nvPicPr>
          <p:cNvPr id="11" name="Picture 10" descr="CL_full_Logo.jpg"/>
          <p:cNvPicPr>
            <a:picLocks noChangeAspect="1"/>
          </p:cNvPicPr>
          <p:nvPr/>
        </p:nvPicPr>
        <p:blipFill>
          <a:blip r:embed="rId2"/>
          <a:stretch>
            <a:fillRect/>
          </a:stretch>
        </p:blipFill>
        <p:spPr>
          <a:xfrm>
            <a:off x="2651760" y="5766415"/>
            <a:ext cx="3840480" cy="367101"/>
          </a:xfrm>
          <a:prstGeom prst="rect">
            <a:avLst/>
          </a:prstGeom>
        </p:spPr>
      </p:pic>
      <p:sp>
        <p:nvSpPr>
          <p:cNvPr id="10" name="Text Placeholder 9"/>
          <p:cNvSpPr>
            <a:spLocks noGrp="1"/>
          </p:cNvSpPr>
          <p:nvPr>
            <p:ph type="body" sz="quarter" idx="13" hasCustomPrompt="1"/>
          </p:nvPr>
        </p:nvSpPr>
        <p:spPr>
          <a:xfrm>
            <a:off x="304800" y="5319293"/>
            <a:ext cx="8534400" cy="484188"/>
          </a:xfrm>
        </p:spPr>
        <p:txBody>
          <a:bodyPr>
            <a:noAutofit/>
          </a:bodyPr>
          <a:lstStyle>
            <a:lvl1pPr marL="0" indent="0" algn="ctr">
              <a:spcBef>
                <a:spcPts val="0"/>
              </a:spcBef>
              <a:buNone/>
              <a:defRPr sz="2800" b="1"/>
            </a:lvl1pPr>
            <a:lvl2pPr marL="0" indent="0" algn="l">
              <a:spcBef>
                <a:spcPts val="0"/>
              </a:spcBef>
              <a:buNone/>
              <a:defRPr sz="2800" b="1"/>
            </a:lvl2pPr>
            <a:lvl3pPr marL="0" indent="0" algn="l">
              <a:spcBef>
                <a:spcPts val="0"/>
              </a:spcBef>
              <a:buNone/>
              <a:defRPr sz="2800" b="1"/>
            </a:lvl3pPr>
            <a:lvl4pPr marL="0" indent="0" algn="l">
              <a:spcBef>
                <a:spcPts val="0"/>
              </a:spcBef>
              <a:buNone/>
              <a:defRPr sz="2800" b="1"/>
            </a:lvl4pPr>
            <a:lvl5pPr marL="0" indent="0" algn="l">
              <a:spcBef>
                <a:spcPts val="0"/>
              </a:spcBef>
              <a:buNone/>
              <a:defRPr sz="2800" b="1"/>
            </a:lvl5pPr>
          </a:lstStyle>
          <a:p>
            <a:pPr lvl="0"/>
            <a:r>
              <a:rPr lang="en-US" dirty="0"/>
              <a:t>[Add presenter name]</a:t>
            </a:r>
          </a:p>
        </p:txBody>
      </p:sp>
      <p:sp>
        <p:nvSpPr>
          <p:cNvPr id="2" name="Title 1"/>
          <p:cNvSpPr>
            <a:spLocks noGrp="1"/>
          </p:cNvSpPr>
          <p:nvPr>
            <p:ph type="ctrTitle" hasCustomPrompt="1"/>
          </p:nvPr>
        </p:nvSpPr>
        <p:spPr>
          <a:xfrm>
            <a:off x="304801" y="518985"/>
            <a:ext cx="8534400" cy="2571688"/>
          </a:xfrm>
        </p:spPr>
        <p:txBody>
          <a:bodyPr anchor="ctr">
            <a:normAutofit/>
          </a:bodyPr>
          <a:lstStyle>
            <a:lvl1pPr algn="ctr">
              <a:defRPr sz="5400" baseline="0"/>
            </a:lvl1pPr>
          </a:lstStyle>
          <a:p>
            <a:r>
              <a:rPr lang="en-US" dirty="0"/>
              <a:t>[Add presentation title]</a:t>
            </a:r>
          </a:p>
        </p:txBody>
      </p:sp>
      <p:sp>
        <p:nvSpPr>
          <p:cNvPr id="3" name="Subtitle 2"/>
          <p:cNvSpPr>
            <a:spLocks noGrp="1"/>
          </p:cNvSpPr>
          <p:nvPr>
            <p:ph type="subTitle" idx="1" hasCustomPrompt="1"/>
          </p:nvPr>
        </p:nvSpPr>
        <p:spPr>
          <a:xfrm>
            <a:off x="304800" y="3156095"/>
            <a:ext cx="8534400" cy="1507345"/>
          </a:xfrm>
        </p:spPr>
        <p:txBody>
          <a:bodyPr anchor="ctr">
            <a:normAutofit/>
          </a:bodyPr>
          <a:lstStyle>
            <a:lvl1pPr marL="0" indent="0" algn="ctr">
              <a:spcBef>
                <a:spcPts val="400"/>
              </a:spcBef>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location, city, state and date]</a:t>
            </a:r>
          </a:p>
        </p:txBody>
      </p:sp>
      <p:sp>
        <p:nvSpPr>
          <p:cNvPr id="4" name="Date Placeholder 3"/>
          <p:cNvSpPr>
            <a:spLocks noGrp="1"/>
          </p:cNvSpPr>
          <p:nvPr>
            <p:ph type="dt" sz="half" idx="10"/>
          </p:nvPr>
        </p:nvSpPr>
        <p:spPr/>
        <p:txBody>
          <a:bodyPr/>
          <a:lstStyle/>
          <a:p>
            <a:fld id="{C3671280-0895-4DBD-BBF2-8D85F9A92BA0}" type="datetime1">
              <a:rPr lang="en-US" smtClean="0"/>
              <a:t>5/11/2016</a:t>
            </a:fld>
            <a:endParaRPr lang="en-US"/>
          </a:p>
        </p:txBody>
      </p:sp>
      <p:sp>
        <p:nvSpPr>
          <p:cNvPr id="5" name="Footer Placeholder 4"/>
          <p:cNvSpPr>
            <a:spLocks noGrp="1"/>
          </p:cNvSpPr>
          <p:nvPr>
            <p:ph type="ftr" sz="quarter" idx="11"/>
          </p:nvPr>
        </p:nvSpPr>
        <p:spPr/>
        <p:txBody>
          <a:bodyPr/>
          <a:lstStyle/>
          <a:p>
            <a:r>
              <a:rPr lang="en-GB"/>
              <a:t>Use Insert | Header and Footer to change this text</a:t>
            </a:r>
            <a:endParaRPr lang="en-US"/>
          </a:p>
        </p:txBody>
      </p:sp>
      <p:sp>
        <p:nvSpPr>
          <p:cNvPr id="6" name="Slide Number Placeholder 5"/>
          <p:cNvSpPr>
            <a:spLocks noGrp="1"/>
          </p:cNvSpPr>
          <p:nvPr>
            <p:ph type="sldNum" sz="quarter" idx="12"/>
          </p:nvPr>
        </p:nvSpPr>
        <p:spPr/>
        <p:txBody>
          <a:bodyPr/>
          <a:lstStyle/>
          <a:p>
            <a:fld id="{36551A13-DBF0-42CE-B36E-4CB9BC422EBD}" type="slidenum">
              <a:rPr lang="en-US" smtClean="0"/>
              <a:t>‹#›</a:t>
            </a:fld>
            <a:endParaRPr lang="en-US"/>
          </a:p>
        </p:txBody>
      </p:sp>
      <p:sp>
        <p:nvSpPr>
          <p:cNvPr id="8" name="TextBox 7"/>
          <p:cNvSpPr txBox="1"/>
          <p:nvPr/>
        </p:nvSpPr>
        <p:spPr>
          <a:xfrm>
            <a:off x="2519172" y="4930334"/>
            <a:ext cx="4105656" cy="369332"/>
          </a:xfrm>
          <a:prstGeom prst="rect">
            <a:avLst/>
          </a:prstGeom>
          <a:noFill/>
        </p:spPr>
        <p:txBody>
          <a:bodyPr wrap="square" rtlCol="0">
            <a:spAutoFit/>
          </a:bodyPr>
          <a:lstStyle/>
          <a:p>
            <a:pPr algn="ctr"/>
            <a:r>
              <a:rPr lang="en-US" dirty="0"/>
              <a:t>Presented</a:t>
            </a:r>
            <a:r>
              <a:rPr lang="en-US" baseline="0" dirty="0"/>
              <a:t> by</a:t>
            </a:r>
            <a:endParaRPr lang="en-US" dirty="0"/>
          </a:p>
        </p:txBody>
      </p:sp>
    </p:spTree>
    <p:extLst>
      <p:ext uri="{BB962C8B-B14F-4D97-AF65-F5344CB8AC3E}">
        <p14:creationId xmlns:p14="http://schemas.microsoft.com/office/powerpoint/2010/main" val="204837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en-GB" dirty="0"/>
              <a:t>Click to add text or choose an icon below to insert other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2EE248-7EE9-4E8A-8E18-25A4D0332DC2}" type="datetime1">
              <a:rPr lang="en-US" smtClean="0"/>
              <a:t>5/11/2016</a:t>
            </a:fld>
            <a:endParaRPr lang="en-US"/>
          </a:p>
        </p:txBody>
      </p:sp>
      <p:sp>
        <p:nvSpPr>
          <p:cNvPr id="5" name="Footer Placeholder 4"/>
          <p:cNvSpPr>
            <a:spLocks noGrp="1"/>
          </p:cNvSpPr>
          <p:nvPr>
            <p:ph type="ftr" sz="quarter" idx="11"/>
          </p:nvPr>
        </p:nvSpPr>
        <p:spPr/>
        <p:txBody>
          <a:bodyPr/>
          <a:lstStyle/>
          <a:p>
            <a:r>
              <a:rPr lang="en-GB"/>
              <a:t>Use Insert | Header and Footer to change this text</a:t>
            </a:r>
            <a:endParaRPr lang="en-US"/>
          </a:p>
        </p:txBody>
      </p:sp>
      <p:sp>
        <p:nvSpPr>
          <p:cNvPr id="6" name="Slide Number Placeholder 5"/>
          <p:cNvSpPr>
            <a:spLocks noGrp="1"/>
          </p:cNvSpPr>
          <p:nvPr>
            <p:ph type="sldNum" sz="quarter" idx="12"/>
          </p:nvPr>
        </p:nvSpPr>
        <p:spPr/>
        <p:txBody>
          <a:bodyPr/>
          <a:lstStyle/>
          <a:p>
            <a:fld id="{36551A13-DBF0-42CE-B36E-4CB9BC422EBD}" type="slidenum">
              <a:rPr lang="en-US" smtClean="0"/>
              <a:t>‹#›</a:t>
            </a:fld>
            <a:endParaRPr lang="en-US"/>
          </a:p>
        </p:txBody>
      </p:sp>
    </p:spTree>
    <p:extLst>
      <p:ext uri="{BB962C8B-B14F-4D97-AF65-F5344CB8AC3E}">
        <p14:creationId xmlns:p14="http://schemas.microsoft.com/office/powerpoint/2010/main" val="391333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Text and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p:txBody>
          <a:bodyPr/>
          <a:lstStyle>
            <a:lvl1pPr marL="0" indent="0">
              <a:buFont typeface="Arial" panose="020B0604020202020204" pitchFamily="34" charset="0"/>
              <a:buChar char="​"/>
              <a:defRPr baseline="0"/>
            </a:lvl1pPr>
            <a:lvl2pPr marL="228600" indent="-228600">
              <a:buFont typeface="Wingdings" panose="05000000000000000000" pitchFamily="2" charset="2"/>
              <a:buChar char="§"/>
              <a:defRPr/>
            </a:lvl2pPr>
            <a:lvl3pPr marL="685800" indent="-228600">
              <a:buFont typeface="Arial" panose="020B0604020202020204" pitchFamily="34" charset="0"/>
              <a:buChar char="–"/>
              <a:defRPr/>
            </a:lvl3pPr>
            <a:lvl4pPr marL="1143000" indent="-228600">
              <a:buFont typeface="Wingdings" panose="05000000000000000000" pitchFamily="2" charset="2"/>
              <a:buChar char="§"/>
              <a:defRPr/>
            </a:lvl4pPr>
            <a:lvl5pPr marL="1600200" indent="-228600">
              <a:buFont typeface="Arial" panose="020B0604020202020204" pitchFamily="34" charset="0"/>
              <a:buChar char="–"/>
              <a:defRPr/>
            </a:lvl5pPr>
            <a:lvl6pPr marL="2057400" indent="-228600">
              <a:buFont typeface="Wingdings" panose="05000000000000000000" pitchFamily="2" charset="2"/>
              <a:buChar char="§"/>
              <a:defRPr/>
            </a:lvl6pPr>
            <a:lvl7pPr marL="2514600" indent="-228600">
              <a:buFont typeface="Arial" panose="020B0604020202020204" pitchFamily="34" charset="0"/>
              <a:buChar char="–"/>
              <a:defRPr/>
            </a:lvl7pPr>
            <a:lvl8pPr marL="2971800" indent="-228600">
              <a:buFont typeface="Wingdings" panose="05000000000000000000" pitchFamily="2" charset="2"/>
              <a:buChar char="§"/>
              <a:defRPr/>
            </a:lvl8pPr>
            <a:lvl9pPr marL="3429000" indent="-228600">
              <a:buFont typeface="Arial" panose="020B0604020202020204" pitchFamily="34" charset="0"/>
              <a:buChar char="–"/>
              <a:defRPr/>
            </a:lvl9pPr>
          </a:lstStyle>
          <a:p>
            <a:pPr lvl="0"/>
            <a:r>
              <a:rPr lang="en-GB" dirty="0"/>
              <a:t>Click to add text or choose an icon below to insert other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10"/>
          </p:nvPr>
        </p:nvSpPr>
        <p:spPr/>
        <p:txBody>
          <a:bodyPr/>
          <a:lstStyle/>
          <a:p>
            <a:fld id="{2309A373-EFAC-4E71-BACC-3DDED706F9E8}" type="datetime1">
              <a:rPr lang="en-US" smtClean="0"/>
              <a:t>5/11/2016</a:t>
            </a:fld>
            <a:endParaRPr lang="en-US"/>
          </a:p>
        </p:txBody>
      </p:sp>
      <p:sp>
        <p:nvSpPr>
          <p:cNvPr id="5" name="Footer Placeholder 4"/>
          <p:cNvSpPr>
            <a:spLocks noGrp="1"/>
          </p:cNvSpPr>
          <p:nvPr>
            <p:ph type="ftr" sz="quarter" idx="11"/>
          </p:nvPr>
        </p:nvSpPr>
        <p:spPr/>
        <p:txBody>
          <a:bodyPr/>
          <a:lstStyle/>
          <a:p>
            <a:r>
              <a:rPr lang="en-GB"/>
              <a:t>Use Insert | Header and Footer to change this text</a:t>
            </a:r>
            <a:endParaRPr lang="en-US"/>
          </a:p>
        </p:txBody>
      </p:sp>
      <p:sp>
        <p:nvSpPr>
          <p:cNvPr id="6" name="Slide Number Placeholder 5"/>
          <p:cNvSpPr>
            <a:spLocks noGrp="1"/>
          </p:cNvSpPr>
          <p:nvPr>
            <p:ph type="sldNum" sz="quarter" idx="12"/>
          </p:nvPr>
        </p:nvSpPr>
        <p:spPr/>
        <p:txBody>
          <a:bodyPr/>
          <a:lstStyle/>
          <a:p>
            <a:fld id="{36551A13-DBF0-42CE-B36E-4CB9BC422EBD}" type="slidenum">
              <a:rPr lang="en-US" smtClean="0"/>
              <a:t>‹#›</a:t>
            </a:fld>
            <a:endParaRPr lang="en-US"/>
          </a:p>
        </p:txBody>
      </p:sp>
    </p:spTree>
    <p:extLst>
      <p:ext uri="{BB962C8B-B14F-4D97-AF65-F5344CB8AC3E}">
        <p14:creationId xmlns:p14="http://schemas.microsoft.com/office/powerpoint/2010/main" val="58247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304800" y="1828800"/>
            <a:ext cx="4197096" cy="4352544"/>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add text or choose an icon below to insert other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Content Placeholder 3"/>
          <p:cNvSpPr>
            <a:spLocks noGrp="1"/>
          </p:cNvSpPr>
          <p:nvPr>
            <p:ph sz="half" idx="2" hasCustomPrompt="1"/>
          </p:nvPr>
        </p:nvSpPr>
        <p:spPr>
          <a:xfrm>
            <a:off x="4638373" y="1828800"/>
            <a:ext cx="4200827" cy="4352544"/>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add text or choose an icon below to insert other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5" name="Date Placeholder 4"/>
          <p:cNvSpPr>
            <a:spLocks noGrp="1"/>
          </p:cNvSpPr>
          <p:nvPr>
            <p:ph type="dt" sz="half" idx="10"/>
          </p:nvPr>
        </p:nvSpPr>
        <p:spPr/>
        <p:txBody>
          <a:bodyPr/>
          <a:lstStyle/>
          <a:p>
            <a:fld id="{59E96171-7B23-4940-970D-961246D05DE7}" type="datetime1">
              <a:rPr lang="en-US" smtClean="0"/>
              <a:t>5/11/2016</a:t>
            </a:fld>
            <a:endParaRPr lang="en-US"/>
          </a:p>
        </p:txBody>
      </p:sp>
      <p:sp>
        <p:nvSpPr>
          <p:cNvPr id="6" name="Footer Placeholder 5"/>
          <p:cNvSpPr>
            <a:spLocks noGrp="1"/>
          </p:cNvSpPr>
          <p:nvPr>
            <p:ph type="ftr" sz="quarter" idx="11"/>
          </p:nvPr>
        </p:nvSpPr>
        <p:spPr/>
        <p:txBody>
          <a:bodyPr/>
          <a:lstStyle/>
          <a:p>
            <a:r>
              <a:rPr lang="en-GB"/>
              <a:t>Use Insert | Header and Footer to change this text</a:t>
            </a:r>
            <a:endParaRPr lang="en-US"/>
          </a:p>
        </p:txBody>
      </p:sp>
      <p:sp>
        <p:nvSpPr>
          <p:cNvPr id="7" name="Slide Number Placeholder 6"/>
          <p:cNvSpPr>
            <a:spLocks noGrp="1"/>
          </p:cNvSpPr>
          <p:nvPr>
            <p:ph type="sldNum" sz="quarter" idx="12"/>
          </p:nvPr>
        </p:nvSpPr>
        <p:spPr/>
        <p:txBody>
          <a:bodyPr/>
          <a:lstStyle/>
          <a:p>
            <a:fld id="{36551A13-DBF0-42CE-B36E-4CB9BC422EBD}" type="slidenum">
              <a:rPr lang="en-US" smtClean="0"/>
              <a:t>‹#›</a:t>
            </a:fld>
            <a:endParaRPr lang="en-US"/>
          </a:p>
        </p:txBody>
      </p:sp>
    </p:spTree>
    <p:extLst>
      <p:ext uri="{BB962C8B-B14F-4D97-AF65-F5344CB8AC3E}">
        <p14:creationId xmlns:p14="http://schemas.microsoft.com/office/powerpoint/2010/main" val="427638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304800" y="1764439"/>
            <a:ext cx="4193382" cy="665609"/>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304800" y="2430049"/>
            <a:ext cx="4197096" cy="3746914"/>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add text or choose an icon below to insert other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5" name="Text Placeholder 4"/>
          <p:cNvSpPr>
            <a:spLocks noGrp="1"/>
          </p:cNvSpPr>
          <p:nvPr>
            <p:ph type="body" sz="quarter" idx="3"/>
          </p:nvPr>
        </p:nvSpPr>
        <p:spPr>
          <a:xfrm>
            <a:off x="4642104" y="1764439"/>
            <a:ext cx="4197096" cy="665609"/>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hasCustomPrompt="1"/>
          </p:nvPr>
        </p:nvSpPr>
        <p:spPr>
          <a:xfrm>
            <a:off x="4638373" y="2430048"/>
            <a:ext cx="4200827" cy="374691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add text or choose an icon below to insert other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7" name="Date Placeholder 6"/>
          <p:cNvSpPr>
            <a:spLocks noGrp="1"/>
          </p:cNvSpPr>
          <p:nvPr>
            <p:ph type="dt" sz="half" idx="10"/>
          </p:nvPr>
        </p:nvSpPr>
        <p:spPr/>
        <p:txBody>
          <a:bodyPr/>
          <a:lstStyle/>
          <a:p>
            <a:fld id="{4040CF61-5054-41FC-9295-C8577FF397B4}" type="datetime1">
              <a:rPr lang="en-US" smtClean="0"/>
              <a:t>5/11/2016</a:t>
            </a:fld>
            <a:endParaRPr lang="en-US"/>
          </a:p>
        </p:txBody>
      </p:sp>
      <p:sp>
        <p:nvSpPr>
          <p:cNvPr id="8" name="Footer Placeholder 7"/>
          <p:cNvSpPr>
            <a:spLocks noGrp="1"/>
          </p:cNvSpPr>
          <p:nvPr>
            <p:ph type="ftr" sz="quarter" idx="11"/>
          </p:nvPr>
        </p:nvSpPr>
        <p:spPr/>
        <p:txBody>
          <a:bodyPr/>
          <a:lstStyle/>
          <a:p>
            <a:r>
              <a:rPr lang="en-GB"/>
              <a:t>Use Insert | Header and Footer to change this text</a:t>
            </a:r>
            <a:endParaRPr lang="en-US"/>
          </a:p>
        </p:txBody>
      </p:sp>
      <p:sp>
        <p:nvSpPr>
          <p:cNvPr id="9" name="Slide Number Placeholder 8"/>
          <p:cNvSpPr>
            <a:spLocks noGrp="1"/>
          </p:cNvSpPr>
          <p:nvPr>
            <p:ph type="sldNum" sz="quarter" idx="12"/>
          </p:nvPr>
        </p:nvSpPr>
        <p:spPr/>
        <p:txBody>
          <a:bodyPr/>
          <a:lstStyle/>
          <a:p>
            <a:fld id="{36551A13-DBF0-42CE-B36E-4CB9BC422EBD}" type="slidenum">
              <a:rPr lang="en-US" smtClean="0"/>
              <a:t>‹#›</a:t>
            </a:fld>
            <a:endParaRPr lang="en-US"/>
          </a:p>
        </p:txBody>
      </p:sp>
    </p:spTree>
    <p:extLst>
      <p:ext uri="{BB962C8B-B14F-4D97-AF65-F5344CB8AC3E}">
        <p14:creationId xmlns:p14="http://schemas.microsoft.com/office/powerpoint/2010/main" val="133717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3426941" cy="1600200"/>
          </a:xfrm>
        </p:spPr>
        <p:txBody>
          <a:bodyPr anchor="b">
            <a:normAutofit/>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887391" y="647700"/>
            <a:ext cx="4951810" cy="55245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add text or choose an icon below to insert other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04800" y="2174788"/>
            <a:ext cx="3426941" cy="4002174"/>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5E7C6-70F3-45FC-ABAD-392BEC96376C}" type="datetime1">
              <a:rPr lang="en-US" smtClean="0"/>
              <a:t>5/11/2016</a:t>
            </a:fld>
            <a:endParaRPr lang="en-US"/>
          </a:p>
        </p:txBody>
      </p:sp>
      <p:sp>
        <p:nvSpPr>
          <p:cNvPr id="6" name="Footer Placeholder 5"/>
          <p:cNvSpPr>
            <a:spLocks noGrp="1"/>
          </p:cNvSpPr>
          <p:nvPr>
            <p:ph type="ftr" sz="quarter" idx="11"/>
          </p:nvPr>
        </p:nvSpPr>
        <p:spPr/>
        <p:txBody>
          <a:bodyPr/>
          <a:lstStyle/>
          <a:p>
            <a:r>
              <a:rPr lang="en-GB"/>
              <a:t>Use Insert | Header and Footer to change this text</a:t>
            </a:r>
            <a:endParaRPr lang="en-US"/>
          </a:p>
        </p:txBody>
      </p:sp>
      <p:sp>
        <p:nvSpPr>
          <p:cNvPr id="7" name="Slide Number Placeholder 6"/>
          <p:cNvSpPr>
            <a:spLocks noGrp="1"/>
          </p:cNvSpPr>
          <p:nvPr>
            <p:ph type="sldNum" sz="quarter" idx="12"/>
          </p:nvPr>
        </p:nvSpPr>
        <p:spPr/>
        <p:txBody>
          <a:bodyPr/>
          <a:lstStyle/>
          <a:p>
            <a:fld id="{C7B5E4AA-536D-4148-932D-A2F14A2701CF}" type="slidenum">
              <a:rPr lang="en-US" smtClean="0"/>
              <a:t>‹#›</a:t>
            </a:fld>
            <a:endParaRPr lang="en-US"/>
          </a:p>
        </p:txBody>
      </p:sp>
    </p:spTree>
    <p:extLst>
      <p:ext uri="{BB962C8B-B14F-4D97-AF65-F5344CB8AC3E}">
        <p14:creationId xmlns:p14="http://schemas.microsoft.com/office/powerpoint/2010/main" val="122362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337224"/>
            <a:ext cx="8534400" cy="704333"/>
          </a:xfrm>
        </p:spPr>
        <p:txBody>
          <a:bodyPr anchor="ctr">
            <a:normAutofit/>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04800" y="647700"/>
            <a:ext cx="8534401" cy="368952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add text or choose an icon below to insert other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04800" y="5140411"/>
            <a:ext cx="8534399" cy="1036551"/>
          </a:xfrm>
        </p:spPr>
        <p:txBody>
          <a:bodyPr>
            <a:normAutofit/>
          </a:bodyPr>
          <a:lstStyle>
            <a:lvl1pPr marL="0" indent="0" algn="l">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B9567-2739-4BDD-998F-165F9EEEE50D}" type="datetime1">
              <a:rPr lang="en-US" smtClean="0"/>
              <a:t>5/11/2016</a:t>
            </a:fld>
            <a:endParaRPr lang="en-US"/>
          </a:p>
        </p:txBody>
      </p:sp>
      <p:sp>
        <p:nvSpPr>
          <p:cNvPr id="6" name="Footer Placeholder 5"/>
          <p:cNvSpPr>
            <a:spLocks noGrp="1"/>
          </p:cNvSpPr>
          <p:nvPr>
            <p:ph type="ftr" sz="quarter" idx="11"/>
          </p:nvPr>
        </p:nvSpPr>
        <p:spPr/>
        <p:txBody>
          <a:bodyPr/>
          <a:lstStyle/>
          <a:p>
            <a:r>
              <a:rPr lang="en-GB"/>
              <a:t>Use Insert | Header and Footer to change this text</a:t>
            </a:r>
            <a:endParaRPr lang="en-US"/>
          </a:p>
        </p:txBody>
      </p:sp>
      <p:sp>
        <p:nvSpPr>
          <p:cNvPr id="7" name="Slide Number Placeholder 6"/>
          <p:cNvSpPr>
            <a:spLocks noGrp="1"/>
          </p:cNvSpPr>
          <p:nvPr>
            <p:ph type="sldNum" sz="quarter" idx="12"/>
          </p:nvPr>
        </p:nvSpPr>
        <p:spPr/>
        <p:txBody>
          <a:bodyPr/>
          <a:lstStyle/>
          <a:p>
            <a:fld id="{E5ED2DA6-D0A6-4A81-B503-21DAB1575F0C}" type="slidenum">
              <a:rPr lang="en-US" smtClean="0"/>
              <a:t>‹#›</a:t>
            </a:fld>
            <a:endParaRPr lang="en-US"/>
          </a:p>
        </p:txBody>
      </p:sp>
    </p:spTree>
    <p:extLst>
      <p:ext uri="{BB962C8B-B14F-4D97-AF65-F5344CB8AC3E}">
        <p14:creationId xmlns:p14="http://schemas.microsoft.com/office/powerpoint/2010/main" val="160871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7"/>
          <p:cNvSpPr>
            <a:spLocks noChangeArrowheads="1"/>
          </p:cNvSpPr>
          <p:nvPr/>
        </p:nvSpPr>
        <p:spPr bwMode="black">
          <a:xfrm rot="-5400000">
            <a:off x="4305300" y="-4305300"/>
            <a:ext cx="533400" cy="9144000"/>
          </a:xfrm>
          <a:prstGeom prst="rect">
            <a:avLst/>
          </a:prstGeom>
          <a:gradFill flip="none" rotWithShape="1">
            <a:gsLst>
              <a:gs pos="0">
                <a:srgbClr val="590018"/>
              </a:gs>
              <a:gs pos="29000">
                <a:srgbClr val="970218"/>
              </a:gs>
            </a:gsLst>
            <a:lin ang="5640000" scaled="0"/>
            <a:tileRect/>
          </a:gra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spcBef>
                <a:spcPct val="0"/>
              </a:spcBef>
            </a:pPr>
            <a:endParaRPr lang="en-US" sz="2400" dirty="0">
              <a:solidFill>
                <a:schemeClr val="tx2"/>
              </a:solidFill>
            </a:endParaRPr>
          </a:p>
        </p:txBody>
      </p:sp>
      <p:pic>
        <p:nvPicPr>
          <p:cNvPr id="8" name="Picture 7" descr="Cummings &amp; Lockwood PPT-6-columns strip.png"/>
          <p:cNvPicPr>
            <a:picLocks noChangeAspect="1"/>
          </p:cNvPicPr>
          <p:nvPr/>
        </p:nvPicPr>
        <p:blipFill>
          <a:blip r:embed="rId18"/>
          <a:stretch>
            <a:fillRect/>
          </a:stretch>
        </p:blipFill>
        <p:spPr>
          <a:xfrm>
            <a:off x="7278624" y="0"/>
            <a:ext cx="1865376" cy="533400"/>
          </a:xfrm>
          <a:prstGeom prst="rect">
            <a:avLst/>
          </a:prstGeom>
        </p:spPr>
      </p:pic>
      <p:sp>
        <p:nvSpPr>
          <p:cNvPr id="2" name="Title Placeholder 1"/>
          <p:cNvSpPr>
            <a:spLocks noGrp="1"/>
          </p:cNvSpPr>
          <p:nvPr>
            <p:ph type="title"/>
          </p:nvPr>
        </p:nvSpPr>
        <p:spPr>
          <a:xfrm>
            <a:off x="304800" y="551936"/>
            <a:ext cx="8534400" cy="1212503"/>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828800"/>
            <a:ext cx="8534400" cy="434816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pic>
        <p:nvPicPr>
          <p:cNvPr id="10" name="Picture 35" descr="CL_W"/>
          <p:cNvPicPr>
            <a:picLocks noChangeAspect="1" noChangeArrowheads="1"/>
          </p:cNvPicPr>
          <p:nvPr/>
        </p:nvPicPr>
        <p:blipFill>
          <a:blip r:embed="rId19"/>
          <a:stretch>
            <a:fillRect/>
          </a:stretch>
        </p:blipFill>
        <p:spPr bwMode="auto">
          <a:xfrm>
            <a:off x="219497" y="6545598"/>
            <a:ext cx="2125064" cy="2031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5"/>
          <p:cNvSpPr txBox="1">
            <a:spLocks noChangeArrowheads="1"/>
          </p:cNvSpPr>
          <p:nvPr/>
        </p:nvSpPr>
        <p:spPr bwMode="auto">
          <a:xfrm>
            <a:off x="4056381" y="6553200"/>
            <a:ext cx="4876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0"/>
              </a:spcBef>
              <a:defRPr sz="2400">
                <a:solidFill>
                  <a:schemeClr val="tx1"/>
                </a:solidFill>
                <a:latin typeface="Times New Roman" pitchFamily="18" charset="0"/>
              </a:defRPr>
            </a:lvl1pPr>
            <a:lvl2pPr marL="914400" indent="-457200">
              <a:spcBef>
                <a:spcPct val="0"/>
              </a:spcBef>
              <a:defRPr sz="2400">
                <a:solidFill>
                  <a:schemeClr val="tx1"/>
                </a:solidFill>
                <a:latin typeface="Times New Roman" pitchFamily="18" charset="0"/>
              </a:defRPr>
            </a:lvl2pPr>
            <a:lvl3pPr marL="1371600" indent="-457200">
              <a:spcBef>
                <a:spcPct val="0"/>
              </a:spcBef>
              <a:defRPr sz="2400">
                <a:solidFill>
                  <a:schemeClr val="tx1"/>
                </a:solidFill>
                <a:latin typeface="Times New Roman" pitchFamily="18" charset="0"/>
              </a:defRPr>
            </a:lvl3pPr>
            <a:lvl4pPr marL="1828800" indent="-457200">
              <a:spcBef>
                <a:spcPct val="0"/>
              </a:spcBef>
              <a:defRPr sz="2400">
                <a:solidFill>
                  <a:schemeClr val="tx1"/>
                </a:solidFill>
                <a:latin typeface="Times New Roman" pitchFamily="18" charset="0"/>
              </a:defRPr>
            </a:lvl4pPr>
            <a:lvl5pPr marL="2286000" indent="-457200">
              <a:spcBef>
                <a:spcPct val="0"/>
              </a:spcBef>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r">
              <a:spcBef>
                <a:spcPct val="50000"/>
              </a:spcBef>
            </a:pPr>
            <a:r>
              <a:rPr lang="en-US" sz="800" dirty="0">
                <a:solidFill>
                  <a:srgbClr val="000000"/>
                </a:solidFill>
                <a:latin typeface="+mj-lt"/>
                <a:cs typeface="Arial" charset="0"/>
              </a:rPr>
              <a:t>© Cummings &amp; Lockwood LLC 2016 </a:t>
            </a:r>
            <a:endParaRPr lang="en-US" sz="800" dirty="0">
              <a:solidFill>
                <a:srgbClr val="000000"/>
              </a:solidFill>
              <a:latin typeface="+mj-lt"/>
            </a:endParaRPr>
          </a:p>
        </p:txBody>
      </p:sp>
      <p:sp>
        <p:nvSpPr>
          <p:cNvPr id="4" name="Date Placeholder 3"/>
          <p:cNvSpPr>
            <a:spLocks noGrp="1"/>
          </p:cNvSpPr>
          <p:nvPr>
            <p:ph type="dt" sz="half" idx="2"/>
          </p:nvPr>
        </p:nvSpPr>
        <p:spPr>
          <a:xfrm>
            <a:off x="304800" y="6176962"/>
            <a:ext cx="3017520" cy="301625"/>
          </a:xfrm>
          <a:prstGeom prst="rect">
            <a:avLst/>
          </a:prstGeom>
        </p:spPr>
        <p:txBody>
          <a:bodyPr vert="horz" lIns="0" tIns="0" rIns="0" bIns="0" rtlCol="0" anchor="ctr"/>
          <a:lstStyle>
            <a:lvl1pPr algn="l">
              <a:defRPr sz="1200">
                <a:solidFill>
                  <a:schemeClr val="tx1"/>
                </a:solidFill>
              </a:defRPr>
            </a:lvl1pPr>
          </a:lstStyle>
          <a:p>
            <a:fld id="{8433A33C-85D3-4D85-8C28-B64E266F0D31}" type="datetime1">
              <a:rPr lang="en-US" smtClean="0"/>
              <a:t>5/11/2016</a:t>
            </a:fld>
            <a:endParaRPr lang="en-US" dirty="0"/>
          </a:p>
        </p:txBody>
      </p:sp>
      <p:sp>
        <p:nvSpPr>
          <p:cNvPr id="5" name="Footer Placeholder 4"/>
          <p:cNvSpPr>
            <a:spLocks noGrp="1"/>
          </p:cNvSpPr>
          <p:nvPr>
            <p:ph type="ftr" sz="quarter" idx="3"/>
          </p:nvPr>
        </p:nvSpPr>
        <p:spPr bwMode="white">
          <a:xfrm>
            <a:off x="304800" y="88438"/>
            <a:ext cx="6434596" cy="365125"/>
          </a:xfrm>
          <a:prstGeom prst="rect">
            <a:avLst/>
          </a:prstGeom>
        </p:spPr>
        <p:txBody>
          <a:bodyPr vert="horz" lIns="0" tIns="0" rIns="0" bIns="0" rtlCol="0" anchor="ctr"/>
          <a:lstStyle>
            <a:lvl1pPr algn="l">
              <a:defRPr sz="1200" cap="all" baseline="0">
                <a:solidFill>
                  <a:srgbClr val="FFFFFF"/>
                </a:solidFill>
              </a:defRPr>
            </a:lvl1pPr>
          </a:lstStyle>
          <a:p>
            <a:r>
              <a:rPr lang="en-GB" dirty="0"/>
              <a:t>Use Insert | Header and Footer to change this text</a:t>
            </a:r>
            <a:endParaRPr lang="en-US" dirty="0"/>
          </a:p>
        </p:txBody>
      </p:sp>
      <p:sp>
        <p:nvSpPr>
          <p:cNvPr id="6" name="Slide Number Placeholder 5"/>
          <p:cNvSpPr>
            <a:spLocks noGrp="1"/>
          </p:cNvSpPr>
          <p:nvPr>
            <p:ph type="sldNum" sz="quarter" idx="4"/>
          </p:nvPr>
        </p:nvSpPr>
        <p:spPr>
          <a:xfrm>
            <a:off x="7278625" y="6176964"/>
            <a:ext cx="1560576" cy="301623"/>
          </a:xfrm>
          <a:prstGeom prst="rect">
            <a:avLst/>
          </a:prstGeom>
        </p:spPr>
        <p:txBody>
          <a:bodyPr vert="horz" lIns="0" tIns="0" rIns="0" bIns="0" rtlCol="0" anchor="ctr"/>
          <a:lstStyle>
            <a:lvl1pPr algn="r">
              <a:defRPr sz="1200">
                <a:solidFill>
                  <a:schemeClr val="tx1"/>
                </a:solidFill>
              </a:defRPr>
            </a:lvl1pPr>
          </a:lstStyle>
          <a:p>
            <a:fld id="{36551A13-DBF0-42CE-B36E-4CB9BC422EBD}" type="slidenum">
              <a:rPr lang="en-US" smtClean="0"/>
              <a:pPr/>
              <a:t>‹#›</a:t>
            </a:fld>
            <a:endParaRPr lang="en-US" dirty="0"/>
          </a:p>
        </p:txBody>
      </p:sp>
      <p:cxnSp>
        <p:nvCxnSpPr>
          <p:cNvPr id="9" name="Straight Connector 8"/>
          <p:cNvCxnSpPr/>
          <p:nvPr/>
        </p:nvCxnSpPr>
        <p:spPr bwMode="auto">
          <a:xfrm>
            <a:off x="0" y="6478588"/>
            <a:ext cx="9144000" cy="1588"/>
          </a:xfrm>
          <a:prstGeom prst="line">
            <a:avLst/>
          </a:prstGeom>
          <a:noFill/>
          <a:ln w="15875">
            <a:solidFill>
              <a:srgbClr val="A41F35"/>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1910973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62" r:id="rId4"/>
    <p:sldLayoutId id="2147483674" r:id="rId5"/>
    <p:sldLayoutId id="2147483664" r:id="rId6"/>
    <p:sldLayoutId id="2147483665" r:id="rId7"/>
    <p:sldLayoutId id="2147483682" r:id="rId8"/>
    <p:sldLayoutId id="2147483681" r:id="rId9"/>
    <p:sldLayoutId id="2147483679" r:id="rId10"/>
    <p:sldLayoutId id="2147483666" r:id="rId11"/>
    <p:sldLayoutId id="2147483667" r:id="rId12"/>
    <p:sldLayoutId id="2147483678" r:id="rId13"/>
    <p:sldLayoutId id="2147483675" r:id="rId14"/>
    <p:sldLayoutId id="2147483676" r:id="rId15"/>
    <p:sldLayoutId id="214748367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56032" indent="-256032" algn="l" defTabSz="914400" rtl="0" eaLnBrk="1" latinLnBrk="0" hangingPunct="1">
        <a:lnSpc>
          <a:spcPct val="90000"/>
        </a:lnSpc>
        <a:spcBef>
          <a:spcPts val="1400"/>
        </a:spcBef>
        <a:buClr>
          <a:srgbClr val="970218"/>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Clr>
          <a:srgbClr val="970218"/>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rgbClr val="970218"/>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rgbClr val="970218"/>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rgbClr val="970218"/>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Clr>
          <a:srgbClr val="970218"/>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Clr>
          <a:srgbClr val="970218"/>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Clr>
          <a:srgbClr val="970218"/>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Clr>
          <a:srgbClr val="970218"/>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2880">
          <p15:clr>
            <a:srgbClr val="F26B43"/>
          </p15:clr>
        </p15:guide>
        <p15:guide id="3" pos="5568">
          <p15:clr>
            <a:srgbClr val="5ACBF0"/>
          </p15:clr>
        </p15:guide>
        <p15:guide id="4" pos="192">
          <p15:clr>
            <a:srgbClr val="5ACBF0"/>
          </p15:clr>
        </p15:guide>
        <p15:guide id="5" orient="horz" pos="3888">
          <p15:clr>
            <a:srgbClr val="5ACBF0"/>
          </p15:clr>
        </p15:guide>
        <p15:guide id="6" orient="horz" pos="1152">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31929"/>
            <a:ext cx="8534400" cy="2571688"/>
          </a:xfrm>
        </p:spPr>
        <p:txBody>
          <a:bodyPr>
            <a:normAutofit fontScale="90000"/>
          </a:bodyPr>
          <a:lstStyle/>
          <a:p>
            <a:r>
              <a:rPr lang="en-US" b="1" i="1" dirty="0"/>
              <a:t>"Hey @grandkids, </a:t>
            </a:r>
            <a:r>
              <a:rPr lang="en-US" b="1" i="1" dirty="0" smtClean="0"/>
              <a:t/>
            </a:r>
            <a:br>
              <a:rPr lang="en-US" b="1" i="1" dirty="0" smtClean="0"/>
            </a:br>
            <a:r>
              <a:rPr lang="en-US" b="1" i="1" dirty="0" smtClean="0"/>
              <a:t>Like </a:t>
            </a:r>
            <a:r>
              <a:rPr lang="en-US" b="1" i="1" dirty="0"/>
              <a:t>M</a:t>
            </a:r>
            <a:r>
              <a:rPr lang="en-US" b="1" i="1" dirty="0" smtClean="0"/>
              <a:t>e On </a:t>
            </a:r>
            <a:r>
              <a:rPr lang="en-US" b="1" i="1" dirty="0"/>
              <a:t>Facebook!" </a:t>
            </a:r>
            <a:r>
              <a:rPr lang="en-US" b="1" dirty="0" smtClean="0"/>
              <a:t/>
            </a:r>
            <a:br>
              <a:rPr lang="en-US" b="1" dirty="0" smtClean="0"/>
            </a:br>
            <a:r>
              <a:rPr lang="en-US" sz="4400" b="1" dirty="0" smtClean="0"/>
              <a:t>Estate </a:t>
            </a:r>
            <a:r>
              <a:rPr lang="en-US" sz="4400" b="1" dirty="0"/>
              <a:t>Planning for Digital Assets</a:t>
            </a:r>
            <a:endParaRPr lang="en-US" sz="4400" dirty="0"/>
          </a:p>
        </p:txBody>
      </p:sp>
      <p:sp>
        <p:nvSpPr>
          <p:cNvPr id="3" name="Subtitle 2"/>
          <p:cNvSpPr>
            <a:spLocks noGrp="1"/>
          </p:cNvSpPr>
          <p:nvPr>
            <p:ph type="subTitle" idx="1"/>
          </p:nvPr>
        </p:nvSpPr>
        <p:spPr/>
        <p:txBody>
          <a:bodyPr>
            <a:normAutofit/>
          </a:bodyPr>
          <a:lstStyle/>
          <a:p>
            <a:r>
              <a:rPr lang="en-US" sz="2000" dirty="0" smtClean="0"/>
              <a:t>Marve Ann M. Alaimo, Esq.</a:t>
            </a:r>
          </a:p>
          <a:p>
            <a:r>
              <a:rPr lang="en-US" sz="2000" dirty="0" smtClean="0"/>
              <a:t>Estate Planning Council of Lee County</a:t>
            </a:r>
          </a:p>
          <a:p>
            <a:r>
              <a:rPr lang="en-US" sz="2000" dirty="0" smtClean="0"/>
              <a:t>April 21, 2016</a:t>
            </a:r>
            <a:endParaRPr lang="en-US" sz="2000" dirty="0"/>
          </a:p>
        </p:txBody>
      </p:sp>
      <p:sp>
        <p:nvSpPr>
          <p:cNvPr id="5" name="Slide Number Placeholder 4"/>
          <p:cNvSpPr>
            <a:spLocks noGrp="1"/>
          </p:cNvSpPr>
          <p:nvPr>
            <p:ph type="sldNum" sz="quarter" idx="4294967295"/>
          </p:nvPr>
        </p:nvSpPr>
        <p:spPr>
          <a:xfrm>
            <a:off x="7278625" y="6176964"/>
            <a:ext cx="1560576" cy="301623"/>
          </a:xfrm>
        </p:spPr>
        <p:txBody>
          <a:bodyPr/>
          <a:lstStyle/>
          <a:p>
            <a:fld id="{36551A13-DBF0-42CE-B36E-4CB9BC422EBD}" type="slidenum">
              <a:rPr lang="en-US" smtClean="0"/>
              <a:t>1</a:t>
            </a:fld>
            <a:endParaRPr lang="en-US"/>
          </a:p>
        </p:txBody>
      </p:sp>
    </p:spTree>
    <p:extLst>
      <p:ext uri="{BB962C8B-B14F-4D97-AF65-F5344CB8AC3E}">
        <p14:creationId xmlns:p14="http://schemas.microsoft.com/office/powerpoint/2010/main" val="356660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Ideas</a:t>
            </a:r>
            <a:endParaRPr lang="en-US" dirty="0"/>
          </a:p>
        </p:txBody>
      </p:sp>
      <p:sp>
        <p:nvSpPr>
          <p:cNvPr id="3" name="Content Placeholder 2"/>
          <p:cNvSpPr>
            <a:spLocks noGrp="1"/>
          </p:cNvSpPr>
          <p:nvPr>
            <p:ph idx="1"/>
          </p:nvPr>
        </p:nvSpPr>
        <p:spPr>
          <a:xfrm>
            <a:off x="943428" y="1828800"/>
            <a:ext cx="7329715" cy="4348161"/>
          </a:xfrm>
        </p:spPr>
        <p:txBody>
          <a:bodyPr>
            <a:normAutofit/>
          </a:bodyPr>
          <a:lstStyle/>
          <a:p>
            <a:pPr marL="457200" indent="-457200">
              <a:buFont typeface="Arial"/>
              <a:buChar char="•"/>
            </a:pPr>
            <a:r>
              <a:rPr lang="en-US" dirty="0"/>
              <a:t>If allowed, specify third parties who will have authorized access</a:t>
            </a:r>
          </a:p>
          <a:p>
            <a:pPr marL="457200" indent="-457200">
              <a:buFont typeface="Arial"/>
              <a:buChar char="•"/>
            </a:pPr>
            <a:r>
              <a:rPr lang="en-US" dirty="0" smtClean="0"/>
              <a:t>Authorize </a:t>
            </a:r>
            <a:r>
              <a:rPr lang="en-US" dirty="0"/>
              <a:t>your attorney-in-fact </a:t>
            </a:r>
            <a:r>
              <a:rPr lang="en-US" dirty="0" smtClean="0"/>
              <a:t>or executor to </a:t>
            </a:r>
            <a:r>
              <a:rPr lang="en-US" dirty="0"/>
              <a:t>access digital </a:t>
            </a:r>
            <a:r>
              <a:rPr lang="en-US" dirty="0" smtClean="0"/>
              <a:t>assets</a:t>
            </a:r>
          </a:p>
          <a:p>
            <a:pPr marL="457200" indent="-457200">
              <a:buFont typeface="Arial"/>
              <a:buChar char="•"/>
            </a:pPr>
            <a:r>
              <a:rPr lang="en-US" dirty="0" smtClean="0"/>
              <a:t>Designate a special “digital fiduciary” knowledgeable to gather and protect your digital assets</a:t>
            </a:r>
          </a:p>
          <a:p>
            <a:pPr marL="457200" indent="-457200">
              <a:buFont typeface="Arial"/>
              <a:buChar char="•"/>
            </a:pPr>
            <a:r>
              <a:rPr lang="en-US" dirty="0" smtClean="0"/>
              <a:t>Transfer ownership of valuable digital assets to an entity</a:t>
            </a:r>
          </a:p>
          <a:p>
            <a:pPr marL="457200" indent="-457200">
              <a:buFont typeface="Arial"/>
              <a:buChar char="•"/>
            </a:pPr>
            <a:endParaRPr lang="en-US" dirty="0"/>
          </a:p>
          <a:p>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10</a:t>
            </a:fld>
            <a:endParaRPr lang="en-US"/>
          </a:p>
        </p:txBody>
      </p:sp>
    </p:spTree>
    <p:extLst>
      <p:ext uri="{BB962C8B-B14F-4D97-AF65-F5344CB8AC3E}">
        <p14:creationId xmlns:p14="http://schemas.microsoft.com/office/powerpoint/2010/main" val="107800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Policies</a:t>
            </a:r>
            <a:endParaRPr lang="en-US" dirty="0"/>
          </a:p>
        </p:txBody>
      </p:sp>
      <p:sp>
        <p:nvSpPr>
          <p:cNvPr id="3" name="Content Placeholder 2"/>
          <p:cNvSpPr>
            <a:spLocks noGrp="1"/>
          </p:cNvSpPr>
          <p:nvPr>
            <p:ph idx="1"/>
          </p:nvPr>
        </p:nvSpPr>
        <p:spPr>
          <a:xfrm>
            <a:off x="471714" y="1828800"/>
            <a:ext cx="8218715" cy="4348161"/>
          </a:xfrm>
        </p:spPr>
        <p:txBody>
          <a:bodyPr>
            <a:normAutofit fontScale="92500" lnSpcReduction="20000"/>
          </a:bodyPr>
          <a:lstStyle/>
          <a:p>
            <a:pPr marL="457200" indent="-457200">
              <a:buFont typeface="Arial"/>
              <a:buChar char="•"/>
            </a:pPr>
            <a:r>
              <a:rPr lang="en-US" dirty="0"/>
              <a:t>Google will work with fiduciaries to close accounts and may provide content.  They do not provide login or passwords.  </a:t>
            </a:r>
          </a:p>
          <a:p>
            <a:pPr marL="457200" indent="-457200">
              <a:buFont typeface="Arial"/>
              <a:buChar char="•"/>
            </a:pPr>
            <a:r>
              <a:rPr lang="en-US" dirty="0" smtClean="0"/>
              <a:t>Google Inactive Account Manager.  Allows users to share certain account data or to notify others if the account has been inactive after a period of time</a:t>
            </a:r>
          </a:p>
          <a:p>
            <a:pPr marL="457200" indent="-457200">
              <a:buFont typeface="Arial"/>
              <a:buChar char="•"/>
            </a:pPr>
            <a:r>
              <a:rPr lang="en-US" dirty="0" smtClean="0"/>
              <a:t>Facebook allows you to specify that your account be deleted or memorialized upon death.  Someone can also submit a request to remove the account of a family member who is deceased or disabled.  </a:t>
            </a:r>
          </a:p>
          <a:p>
            <a:pPr marL="457200" indent="-457200">
              <a:buFont typeface="Arial"/>
              <a:buChar char="•"/>
            </a:pPr>
            <a:r>
              <a:rPr lang="en-US" dirty="0" smtClean="0"/>
              <a:t>Facebook Legacy Contact.  Allows you to name someone to look after your account after it’s memorialized or to download the content you shared.  </a:t>
            </a:r>
          </a:p>
        </p:txBody>
      </p:sp>
      <p:sp>
        <p:nvSpPr>
          <p:cNvPr id="4" name="Slide Number Placeholder 3"/>
          <p:cNvSpPr>
            <a:spLocks noGrp="1"/>
          </p:cNvSpPr>
          <p:nvPr>
            <p:ph type="sldNum" sz="quarter" idx="12"/>
          </p:nvPr>
        </p:nvSpPr>
        <p:spPr/>
        <p:txBody>
          <a:bodyPr/>
          <a:lstStyle/>
          <a:p>
            <a:fld id="{36551A13-DBF0-42CE-B36E-4CB9BC422EBD}" type="slidenum">
              <a:rPr lang="en-US" smtClean="0"/>
              <a:t>11</a:t>
            </a:fld>
            <a:endParaRPr lang="en-US"/>
          </a:p>
        </p:txBody>
      </p:sp>
    </p:spTree>
    <p:extLst>
      <p:ext uri="{BB962C8B-B14F-4D97-AF65-F5344CB8AC3E}">
        <p14:creationId xmlns:p14="http://schemas.microsoft.com/office/powerpoint/2010/main" val="395361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Afterlife Companies</a:t>
            </a:r>
            <a:endParaRPr lang="en-US" dirty="0"/>
          </a:p>
        </p:txBody>
      </p:sp>
      <p:sp>
        <p:nvSpPr>
          <p:cNvPr id="3" name="Content Placeholder 2"/>
          <p:cNvSpPr>
            <a:spLocks noGrp="1"/>
          </p:cNvSpPr>
          <p:nvPr>
            <p:ph idx="1"/>
          </p:nvPr>
        </p:nvSpPr>
        <p:spPr>
          <a:xfrm>
            <a:off x="304800" y="1669144"/>
            <a:ext cx="8534400" cy="4507818"/>
          </a:xfrm>
        </p:spPr>
        <p:txBody>
          <a:bodyPr>
            <a:normAutofit/>
          </a:bodyPr>
          <a:lstStyle/>
          <a:p>
            <a:pPr>
              <a:buNone/>
            </a:pPr>
            <a:r>
              <a:rPr lang="en-US" dirty="0"/>
              <a:t>O</a:t>
            </a:r>
            <a:r>
              <a:rPr lang="en-US" dirty="0" smtClean="0"/>
              <a:t>nline safe deposit boxes that holds passwords, files and instructions for authorized persons who can access your digital assets. </a:t>
            </a:r>
          </a:p>
          <a:p>
            <a:pPr>
              <a:buNone/>
            </a:pPr>
            <a:endParaRPr lang="en-US" dirty="0" smtClean="0"/>
          </a:p>
          <a:p>
            <a:pPr marL="457200" indent="-457200">
              <a:buFont typeface="Arial"/>
              <a:buChar char="•"/>
            </a:pPr>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12</a:t>
            </a:fld>
            <a:endParaRPr lang="en-US"/>
          </a:p>
        </p:txBody>
      </p:sp>
      <p:pic>
        <p:nvPicPr>
          <p:cNvPr id="5" name="Picture 4" desc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285" y="3739243"/>
            <a:ext cx="3466628" cy="850900"/>
          </a:xfrm>
          <a:prstGeom prst="rect">
            <a:avLst/>
          </a:prstGeom>
        </p:spPr>
      </p:pic>
      <p:pic>
        <p:nvPicPr>
          <p:cNvPr id="6" name="Picture 5" descr="securesafe_logo.1748d5b684c071dfe9758bf896a6526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857" y="4633687"/>
            <a:ext cx="3390901" cy="698500"/>
          </a:xfrm>
          <a:prstGeom prst="rect">
            <a:avLst/>
          </a:prstGeom>
        </p:spPr>
      </p:pic>
      <p:pic>
        <p:nvPicPr>
          <p:cNvPr id="7" name="Picture 6" descr="Screen Shot 2016-04-20 at 10.40.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700" y="5401129"/>
            <a:ext cx="3771900" cy="977900"/>
          </a:xfrm>
          <a:prstGeom prst="rect">
            <a:avLst/>
          </a:prstGeom>
        </p:spPr>
      </p:pic>
      <p:pic>
        <p:nvPicPr>
          <p:cNvPr id="8" name="Picture 7" descr="Screen Shot 2016-04-20 at 10.46.15 PM.png"/>
          <p:cNvPicPr>
            <a:picLocks noChangeAspect="1"/>
          </p:cNvPicPr>
          <p:nvPr/>
        </p:nvPicPr>
        <p:blipFill rotWithShape="1">
          <a:blip r:embed="rId5">
            <a:extLst>
              <a:ext uri="{28A0092B-C50C-407E-A947-70E740481C1C}">
                <a14:useLocalDpi xmlns:a14="http://schemas.microsoft.com/office/drawing/2010/main" val="0"/>
              </a:ext>
            </a:extLst>
          </a:blip>
          <a:srcRect b="15190"/>
          <a:stretch/>
        </p:blipFill>
        <p:spPr>
          <a:xfrm>
            <a:off x="2794001" y="2935515"/>
            <a:ext cx="3220357" cy="747486"/>
          </a:xfrm>
          <a:prstGeom prst="rect">
            <a:avLst/>
          </a:prstGeom>
        </p:spPr>
      </p:pic>
    </p:spTree>
    <p:extLst>
      <p:ext uri="{BB962C8B-B14F-4D97-AF65-F5344CB8AC3E}">
        <p14:creationId xmlns:p14="http://schemas.microsoft.com/office/powerpoint/2010/main" val="413604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Afterlife Companies</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a:t>Posthumous e-mail services that delivers message to designated recipients after your death.  </a:t>
            </a:r>
            <a:endParaRPr lang="en-US" dirty="0" smtClean="0"/>
          </a:p>
          <a:p>
            <a:pPr>
              <a:buNone/>
            </a:pPr>
            <a:endParaRPr lang="en-US" dirty="0"/>
          </a:p>
          <a:p>
            <a:pPr marL="457200" indent="-457200">
              <a:buFont typeface="Arial"/>
              <a:buChar char="•"/>
            </a:pPr>
            <a:endParaRPr lang="en-US" dirty="0" smtClean="0"/>
          </a:p>
          <a:p>
            <a:pPr marL="457200" indent="-457200">
              <a:buFont typeface="Arial"/>
              <a:buChar char="•"/>
            </a:pPr>
            <a:r>
              <a:rPr lang="en-US" dirty="0" smtClean="0"/>
              <a:t>Photo, </a:t>
            </a:r>
            <a:r>
              <a:rPr lang="en-US" dirty="0"/>
              <a:t>documents, </a:t>
            </a:r>
            <a:r>
              <a:rPr lang="en-US" dirty="0" smtClean="0"/>
              <a:t>video </a:t>
            </a:r>
            <a:r>
              <a:rPr lang="en-US" dirty="0"/>
              <a:t>and </a:t>
            </a:r>
            <a:r>
              <a:rPr lang="en-US" dirty="0" smtClean="0"/>
              <a:t>social </a:t>
            </a:r>
            <a:r>
              <a:rPr lang="en-US" dirty="0"/>
              <a:t>media </a:t>
            </a:r>
            <a:r>
              <a:rPr lang="en-US" dirty="0" smtClean="0"/>
              <a:t>content preservation</a:t>
            </a:r>
          </a:p>
          <a:p>
            <a:pPr>
              <a:buNone/>
            </a:pPr>
            <a:endParaRPr lang="en-US" dirty="0"/>
          </a:p>
          <a:p>
            <a:pPr marL="457200" indent="-457200">
              <a:buFont typeface="Arial"/>
              <a:buChar char="•"/>
            </a:pPr>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13</a:t>
            </a:fld>
            <a:endParaRPr lang="en-US"/>
          </a:p>
        </p:txBody>
      </p:sp>
      <p:pic>
        <p:nvPicPr>
          <p:cNvPr id="8" name="Picture 7" descr="Screen Shot 2016-04-20 at 10.42.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855" y="2808514"/>
            <a:ext cx="2997201" cy="852958"/>
          </a:xfrm>
          <a:prstGeom prst="rect">
            <a:avLst/>
          </a:prstGeom>
        </p:spPr>
      </p:pic>
      <p:pic>
        <p:nvPicPr>
          <p:cNvPr id="9" name="Picture 8" descr="Screen Shot 2016-04-20 at 10.4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13" y="2872015"/>
            <a:ext cx="4699000" cy="787400"/>
          </a:xfrm>
          <a:prstGeom prst="rect">
            <a:avLst/>
          </a:prstGeom>
        </p:spPr>
      </p:pic>
      <p:pic>
        <p:nvPicPr>
          <p:cNvPr id="10" name="Picture 9" descr="Screen Shot 2016-04-20 at 10.48.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714" y="4813300"/>
            <a:ext cx="4559300" cy="1041400"/>
          </a:xfrm>
          <a:prstGeom prst="rect">
            <a:avLst/>
          </a:prstGeom>
        </p:spPr>
      </p:pic>
    </p:spTree>
    <p:extLst>
      <p:ext uri="{BB962C8B-B14F-4D97-AF65-F5344CB8AC3E}">
        <p14:creationId xmlns:p14="http://schemas.microsoft.com/office/powerpoint/2010/main" val="62643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Fiduciary Access </a:t>
            </a:r>
            <a:br>
              <a:rPr lang="en-US" dirty="0" smtClean="0"/>
            </a:br>
            <a:r>
              <a:rPr lang="en-US" dirty="0" smtClean="0"/>
              <a:t>to Digital Assets Act (2015)</a:t>
            </a:r>
            <a:endParaRPr lang="en-US" dirty="0"/>
          </a:p>
        </p:txBody>
      </p:sp>
      <p:sp>
        <p:nvSpPr>
          <p:cNvPr id="3" name="Content Placeholder 2"/>
          <p:cNvSpPr>
            <a:spLocks noGrp="1"/>
          </p:cNvSpPr>
          <p:nvPr>
            <p:ph idx="1"/>
          </p:nvPr>
        </p:nvSpPr>
        <p:spPr>
          <a:xfrm>
            <a:off x="925286" y="2122714"/>
            <a:ext cx="7347857" cy="4054247"/>
          </a:xfrm>
        </p:spPr>
        <p:txBody>
          <a:bodyPr/>
          <a:lstStyle/>
          <a:p>
            <a:r>
              <a:rPr lang="en-US" dirty="0" smtClean="0"/>
              <a:t>A uniform law to extend traditional powers of a fiduciary to manage tangible personal property to include the management of digital assets like computer files, web domains and virtual currency but restricting fiduciary access to electronic communications like e-mail, texts and social media content unless the original user consents to access in estate planning documents or other records.  </a:t>
            </a:r>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14</a:t>
            </a:fld>
            <a:endParaRPr lang="en-US"/>
          </a:p>
        </p:txBody>
      </p:sp>
    </p:spTree>
    <p:extLst>
      <p:ext uri="{BB962C8B-B14F-4D97-AF65-F5344CB8AC3E}">
        <p14:creationId xmlns:p14="http://schemas.microsoft.com/office/powerpoint/2010/main" val="35904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UFADAA</a:t>
            </a:r>
            <a:endParaRPr lang="en-US" dirty="0"/>
          </a:p>
        </p:txBody>
      </p:sp>
      <p:pic>
        <p:nvPicPr>
          <p:cNvPr id="8" name="Content Placeholder 7" descr="Screen Shot 2016-04-20 at 11.01.34 PM.png"/>
          <p:cNvPicPr>
            <a:picLocks noGrp="1" noChangeAspect="1"/>
          </p:cNvPicPr>
          <p:nvPr>
            <p:ph sz="half" idx="1"/>
          </p:nvPr>
        </p:nvPicPr>
        <p:blipFill>
          <a:blip r:embed="rId2">
            <a:extLst>
              <a:ext uri="{28A0092B-C50C-407E-A947-70E740481C1C}">
                <a14:useLocalDpi xmlns:a14="http://schemas.microsoft.com/office/drawing/2010/main" val="0"/>
              </a:ext>
            </a:extLst>
          </a:blip>
          <a:srcRect t="-16297" b="-16297"/>
          <a:stretch>
            <a:fillRect/>
          </a:stretch>
        </p:blipFill>
        <p:spPr>
          <a:xfrm>
            <a:off x="304800" y="1828800"/>
            <a:ext cx="4197350" cy="4352925"/>
          </a:xfrm>
        </p:spPr>
      </p:pic>
      <p:sp>
        <p:nvSpPr>
          <p:cNvPr id="7" name="Content Placeholder 6"/>
          <p:cNvSpPr>
            <a:spLocks noGrp="1"/>
          </p:cNvSpPr>
          <p:nvPr>
            <p:ph sz="half" idx="2"/>
          </p:nvPr>
        </p:nvSpPr>
        <p:spPr>
          <a:xfrm>
            <a:off x="4638373" y="1665513"/>
            <a:ext cx="4200827" cy="4352544"/>
          </a:xfrm>
        </p:spPr>
        <p:txBody>
          <a:bodyPr/>
          <a:lstStyle/>
          <a:p>
            <a:pPr marL="0" indent="0">
              <a:buNone/>
            </a:pPr>
            <a:r>
              <a:rPr lang="en-US" sz="2400" dirty="0" smtClean="0"/>
              <a:t>As of 2015, UFADAA has been enacted in:</a:t>
            </a:r>
          </a:p>
          <a:p>
            <a:pPr marL="0" indent="0" algn="ctr">
              <a:spcBef>
                <a:spcPts val="0"/>
              </a:spcBef>
              <a:buNone/>
            </a:pPr>
            <a:endParaRPr lang="en-US" sz="2400" dirty="0" smtClean="0"/>
          </a:p>
          <a:p>
            <a:pPr marL="0" indent="0" algn="ctr">
              <a:spcBef>
                <a:spcPts val="0"/>
              </a:spcBef>
              <a:buNone/>
            </a:pPr>
            <a:r>
              <a:rPr lang="en-US" sz="2400" dirty="0" smtClean="0"/>
              <a:t>Colorado</a:t>
            </a:r>
          </a:p>
          <a:p>
            <a:pPr marL="0" indent="0" algn="ctr">
              <a:spcBef>
                <a:spcPts val="0"/>
              </a:spcBef>
              <a:buNone/>
            </a:pPr>
            <a:r>
              <a:rPr lang="en-US" sz="2400" dirty="0" smtClean="0">
                <a:solidFill>
                  <a:srgbClr val="3366FF"/>
                </a:solidFill>
              </a:rPr>
              <a:t>Florida</a:t>
            </a:r>
          </a:p>
          <a:p>
            <a:pPr marL="0" indent="0" algn="ctr">
              <a:spcBef>
                <a:spcPts val="0"/>
              </a:spcBef>
              <a:buNone/>
            </a:pPr>
            <a:r>
              <a:rPr lang="en-US" sz="2400" dirty="0" smtClean="0"/>
              <a:t>Idaho</a:t>
            </a:r>
          </a:p>
          <a:p>
            <a:pPr marL="0" indent="0" algn="ctr">
              <a:spcBef>
                <a:spcPts val="0"/>
              </a:spcBef>
              <a:buNone/>
            </a:pPr>
            <a:r>
              <a:rPr lang="en-US" sz="2400" dirty="0" smtClean="0"/>
              <a:t>Indiana</a:t>
            </a:r>
          </a:p>
          <a:p>
            <a:pPr marL="0" indent="0" algn="ctr">
              <a:spcBef>
                <a:spcPts val="0"/>
              </a:spcBef>
              <a:buNone/>
            </a:pPr>
            <a:r>
              <a:rPr lang="en-US" sz="2400" dirty="0" smtClean="0"/>
              <a:t>Michigan</a:t>
            </a:r>
          </a:p>
          <a:p>
            <a:pPr marL="0" indent="0" algn="ctr">
              <a:spcBef>
                <a:spcPts val="0"/>
              </a:spcBef>
              <a:buNone/>
            </a:pPr>
            <a:r>
              <a:rPr lang="en-US" sz="2400" dirty="0" smtClean="0"/>
              <a:t>Oregon</a:t>
            </a:r>
          </a:p>
          <a:p>
            <a:pPr marL="0" indent="0" algn="ctr">
              <a:spcBef>
                <a:spcPts val="0"/>
              </a:spcBef>
              <a:buNone/>
            </a:pPr>
            <a:r>
              <a:rPr lang="en-US" sz="2400" dirty="0" smtClean="0"/>
              <a:t>Tennessee</a:t>
            </a:r>
          </a:p>
          <a:p>
            <a:pPr marL="0" indent="0" algn="ctr">
              <a:spcBef>
                <a:spcPts val="0"/>
              </a:spcBef>
              <a:buNone/>
            </a:pPr>
            <a:r>
              <a:rPr lang="en-US" sz="2400" dirty="0" smtClean="0"/>
              <a:t>Washington</a:t>
            </a:r>
          </a:p>
          <a:p>
            <a:pPr marL="0" indent="0" algn="ctr">
              <a:spcBef>
                <a:spcPts val="0"/>
              </a:spcBef>
              <a:buNone/>
            </a:pPr>
            <a:r>
              <a:rPr lang="en-US" sz="2400" dirty="0" smtClean="0"/>
              <a:t>Wisconsin</a:t>
            </a:r>
          </a:p>
          <a:p>
            <a:pPr marL="0" indent="0" algn="ctr">
              <a:spcBef>
                <a:spcPts val="0"/>
              </a:spcBef>
              <a:buNone/>
            </a:pPr>
            <a:r>
              <a:rPr lang="en-US" sz="2400" dirty="0" smtClean="0"/>
              <a:t>Wyoming</a:t>
            </a:r>
          </a:p>
          <a:p>
            <a:pPr marL="0" indent="0">
              <a:lnSpc>
                <a:spcPct val="100000"/>
              </a:lnSpc>
              <a:buNone/>
            </a:pPr>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15</a:t>
            </a:fld>
            <a:endParaRPr lang="en-US"/>
          </a:p>
        </p:txBody>
      </p:sp>
    </p:spTree>
    <p:extLst>
      <p:ext uri="{BB962C8B-B14F-4D97-AF65-F5344CB8AC3E}">
        <p14:creationId xmlns:p14="http://schemas.microsoft.com/office/powerpoint/2010/main" val="358167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Fiduciary Access</a:t>
            </a:r>
            <a:br>
              <a:rPr lang="en-US" dirty="0" smtClean="0"/>
            </a:br>
            <a:r>
              <a:rPr lang="en-US" dirty="0" smtClean="0"/>
              <a:t>to Digital Assets Act</a:t>
            </a:r>
            <a:endParaRPr lang="en-US" dirty="0"/>
          </a:p>
        </p:txBody>
      </p:sp>
      <p:sp>
        <p:nvSpPr>
          <p:cNvPr id="3" name="Content Placeholder 2"/>
          <p:cNvSpPr>
            <a:spLocks noGrp="1"/>
          </p:cNvSpPr>
          <p:nvPr>
            <p:ph idx="1"/>
          </p:nvPr>
        </p:nvSpPr>
        <p:spPr/>
        <p:txBody>
          <a:bodyPr>
            <a:normAutofit fontScale="92500" lnSpcReduction="10000"/>
          </a:bodyPr>
          <a:lstStyle/>
          <a:p>
            <a:pPr algn="ctr">
              <a:buNone/>
            </a:pPr>
            <a:r>
              <a:rPr lang="en-US" dirty="0"/>
              <a:t>New Florida </a:t>
            </a:r>
            <a:r>
              <a:rPr lang="en-US" dirty="0" smtClean="0"/>
              <a:t>Statutes, </a:t>
            </a:r>
            <a:r>
              <a:rPr lang="en-US" dirty="0"/>
              <a:t>Chapter 740</a:t>
            </a:r>
          </a:p>
          <a:p>
            <a:pPr marL="457200" indent="-457200">
              <a:buFont typeface="Arial"/>
              <a:buChar char="•"/>
            </a:pPr>
            <a:r>
              <a:rPr lang="en-US" dirty="0" smtClean="0"/>
              <a:t>Effective for fiduciaries acting on or after July 1, 2016 for Florida residents</a:t>
            </a:r>
          </a:p>
          <a:p>
            <a:pPr marL="457200" indent="-457200">
              <a:buFont typeface="Arial"/>
              <a:buChar char="•"/>
            </a:pPr>
            <a:r>
              <a:rPr lang="en-US" dirty="0" smtClean="0"/>
              <a:t>Does not apply to employer digital assets used by an employee in the ordinary course of the employer’s business</a:t>
            </a:r>
          </a:p>
          <a:p>
            <a:pPr marL="457200" indent="-457200">
              <a:buFont typeface="Arial"/>
              <a:buChar char="•"/>
            </a:pPr>
            <a:r>
              <a:rPr lang="en-US" dirty="0" smtClean="0"/>
              <a:t>Allows attorneys in fact, guardians, trustees and personal representatives access to digital assets and specifies the requirements for obtaining access</a:t>
            </a:r>
          </a:p>
          <a:p>
            <a:pPr marL="457200" indent="-457200">
              <a:buFont typeface="Arial"/>
              <a:buChar char="•"/>
            </a:pPr>
            <a:r>
              <a:rPr lang="en-US" dirty="0" smtClean="0"/>
              <a:t>Differentiates electronic communications from other types of digital assets</a:t>
            </a:r>
          </a:p>
          <a:p>
            <a:pPr marL="457200" indent="-457200">
              <a:buFont typeface="Arial"/>
              <a:buChar char="•"/>
            </a:pPr>
            <a:endParaRPr lang="en-US" dirty="0" smtClean="0"/>
          </a:p>
          <a:p>
            <a:pPr marL="457200" indent="-457200">
              <a:buFont typeface="Arial"/>
              <a:buChar char="•"/>
            </a:pP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16</a:t>
            </a:fld>
            <a:endParaRPr lang="en-US"/>
          </a:p>
        </p:txBody>
      </p:sp>
    </p:spTree>
    <p:extLst>
      <p:ext uri="{BB962C8B-B14F-4D97-AF65-F5344CB8AC3E}">
        <p14:creationId xmlns:p14="http://schemas.microsoft.com/office/powerpoint/2010/main" val="15905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FFADAA</a:t>
            </a:r>
            <a:r>
              <a:rPr lang="en-US" dirty="0" smtClean="0"/>
              <a:t> </a:t>
            </a:r>
            <a:endParaRPr lang="en-US" dirty="0"/>
          </a:p>
        </p:txBody>
      </p:sp>
      <p:sp>
        <p:nvSpPr>
          <p:cNvPr id="3" name="Content Placeholder 2"/>
          <p:cNvSpPr>
            <a:spLocks noGrp="1"/>
          </p:cNvSpPr>
          <p:nvPr>
            <p:ph idx="1"/>
          </p:nvPr>
        </p:nvSpPr>
        <p:spPr/>
        <p:txBody>
          <a:bodyPr/>
          <a:lstStyle/>
          <a:p>
            <a:r>
              <a:rPr lang="en-US" dirty="0" smtClean="0"/>
              <a:t>Offline digital assets will be managed like tangible personal property</a:t>
            </a:r>
          </a:p>
          <a:p>
            <a:pPr lvl="1"/>
            <a:r>
              <a:rPr lang="en-US" dirty="0" smtClean="0"/>
              <a:t>Hard drives</a:t>
            </a:r>
          </a:p>
          <a:p>
            <a:pPr lvl="1"/>
            <a:r>
              <a:rPr lang="en-US" dirty="0" smtClean="0"/>
              <a:t>flash drives</a:t>
            </a:r>
          </a:p>
          <a:p>
            <a:pPr lvl="1"/>
            <a:r>
              <a:rPr lang="en-US" dirty="0" smtClean="0"/>
              <a:t>content on compact discs</a:t>
            </a:r>
          </a:p>
          <a:p>
            <a:r>
              <a:rPr lang="en-US" dirty="0" smtClean="0"/>
              <a:t>Users can now designate who has access to online digital assets</a:t>
            </a:r>
          </a:p>
          <a:p>
            <a:pPr lvl="1"/>
            <a:r>
              <a:rPr lang="en-US" dirty="0" smtClean="0"/>
              <a:t>Pursuant to the custodian’s own procedure</a:t>
            </a:r>
          </a:p>
          <a:p>
            <a:pPr lvl="1"/>
            <a:r>
              <a:rPr lang="en-US" dirty="0" smtClean="0"/>
              <a:t>Via estate planning documents, such as wills, trusts and powers of attorney</a:t>
            </a:r>
          </a:p>
          <a:p>
            <a:pPr marL="457200" lvl="1" indent="0">
              <a:buNone/>
            </a:pPr>
            <a:endParaRPr lang="en-US" dirty="0" smtClean="0"/>
          </a:p>
          <a:p>
            <a:pPr lvl="1"/>
            <a:endParaRPr lang="en-US" dirty="0"/>
          </a:p>
          <a:p>
            <a:pPr marL="457200" lvl="1"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17</a:t>
            </a:fld>
            <a:endParaRPr lang="en-US"/>
          </a:p>
        </p:txBody>
      </p:sp>
    </p:spTree>
    <p:extLst>
      <p:ext uri="{BB962C8B-B14F-4D97-AF65-F5344CB8AC3E}">
        <p14:creationId xmlns:p14="http://schemas.microsoft.com/office/powerpoint/2010/main" val="49535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FFADAA</a:t>
            </a:r>
            <a:endParaRPr lang="en-US" dirty="0"/>
          </a:p>
        </p:txBody>
      </p:sp>
      <p:sp>
        <p:nvSpPr>
          <p:cNvPr id="3" name="Content Placeholder 2"/>
          <p:cNvSpPr>
            <a:spLocks noGrp="1"/>
          </p:cNvSpPr>
          <p:nvPr>
            <p:ph idx="1"/>
          </p:nvPr>
        </p:nvSpPr>
        <p:spPr/>
        <p:txBody>
          <a:bodyPr/>
          <a:lstStyle/>
          <a:p>
            <a:r>
              <a:rPr lang="en-US" dirty="0" smtClean="0"/>
              <a:t>Custodians of online assets have the discretion to choose how they disclose assets and can charge a fee for disclosure</a:t>
            </a:r>
          </a:p>
          <a:p>
            <a:pPr lvl="1"/>
            <a:r>
              <a:rPr lang="en-US" dirty="0" smtClean="0"/>
              <a:t>Full access</a:t>
            </a:r>
          </a:p>
          <a:p>
            <a:pPr lvl="1"/>
            <a:r>
              <a:rPr lang="en-US" dirty="0" smtClean="0"/>
              <a:t>Partial access needed to fulfill fiduciary duties</a:t>
            </a:r>
          </a:p>
          <a:p>
            <a:pPr lvl="1"/>
            <a:r>
              <a:rPr lang="en-US" dirty="0" smtClean="0"/>
              <a:t>Copies of records that would have been accessible by the user</a:t>
            </a:r>
          </a:p>
          <a:p>
            <a:r>
              <a:rPr lang="en-US" dirty="0" smtClean="0"/>
              <a:t>A user or fiduciary can request partial disclosure but if onerous the custodian can refuse disclosure and request a court order authorizing partial or no disclosure or seeking in camera review.</a:t>
            </a:r>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18</a:t>
            </a:fld>
            <a:endParaRPr lang="en-US"/>
          </a:p>
        </p:txBody>
      </p:sp>
    </p:spTree>
    <p:extLst>
      <p:ext uri="{BB962C8B-B14F-4D97-AF65-F5344CB8AC3E}">
        <p14:creationId xmlns:p14="http://schemas.microsoft.com/office/powerpoint/2010/main" val="170531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FFADAA</a:t>
            </a:r>
            <a:r>
              <a:rPr lang="en-US" dirty="0" smtClean="0"/>
              <a:t>: Electronic Communications</a:t>
            </a:r>
            <a:endParaRPr lang="en-US" dirty="0"/>
          </a:p>
        </p:txBody>
      </p:sp>
      <p:sp>
        <p:nvSpPr>
          <p:cNvPr id="3" name="Content Placeholder 2"/>
          <p:cNvSpPr>
            <a:spLocks noGrp="1"/>
          </p:cNvSpPr>
          <p:nvPr>
            <p:ph idx="1"/>
          </p:nvPr>
        </p:nvSpPr>
        <p:spPr/>
        <p:txBody>
          <a:bodyPr/>
          <a:lstStyle/>
          <a:p>
            <a:r>
              <a:rPr lang="en-US" dirty="0" smtClean="0"/>
              <a:t>If a user authorizes it or a court allows it a fiduciary can access the content of e-communications provided the custodian gets proof of fiduciary’s authorization and, if requested by the custodian, information identifying the user’s account.  Custodian can also request a specific court order.  </a:t>
            </a:r>
          </a:p>
          <a:p>
            <a:r>
              <a:rPr lang="en-US" dirty="0" smtClean="0"/>
              <a:t>Without user authorization or court order, the fiduciary can only get a catalog of electronic communications (except when expressly prohibited by the user or the court)</a:t>
            </a:r>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19</a:t>
            </a:fld>
            <a:endParaRPr lang="en-US"/>
          </a:p>
        </p:txBody>
      </p:sp>
    </p:spTree>
    <p:extLst>
      <p:ext uri="{BB962C8B-B14F-4D97-AF65-F5344CB8AC3E}">
        <p14:creationId xmlns:p14="http://schemas.microsoft.com/office/powerpoint/2010/main" val="425340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6a00d8341bfae553ef019affc3a01f970b-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707" r="-3710" b="-1188"/>
          <a:stretch/>
        </p:blipFill>
        <p:spPr>
          <a:xfrm>
            <a:off x="304799" y="574037"/>
            <a:ext cx="8534400" cy="5931713"/>
          </a:xfrm>
        </p:spPr>
      </p:pic>
      <p:sp>
        <p:nvSpPr>
          <p:cNvPr id="4" name="Slide Number Placeholder 3"/>
          <p:cNvSpPr>
            <a:spLocks noGrp="1"/>
          </p:cNvSpPr>
          <p:nvPr>
            <p:ph type="sldNum" sz="quarter" idx="12"/>
          </p:nvPr>
        </p:nvSpPr>
        <p:spPr/>
        <p:txBody>
          <a:bodyPr/>
          <a:lstStyle/>
          <a:p>
            <a:fld id="{36551A13-DBF0-42CE-B36E-4CB9BC422EBD}" type="slidenum">
              <a:rPr lang="en-US" smtClean="0"/>
              <a:t>2</a:t>
            </a:fld>
            <a:endParaRPr lang="en-US"/>
          </a:p>
        </p:txBody>
      </p:sp>
    </p:spTree>
    <p:extLst>
      <p:ext uri="{BB962C8B-B14F-4D97-AF65-F5344CB8AC3E}">
        <p14:creationId xmlns:p14="http://schemas.microsoft.com/office/powerpoint/2010/main" val="21209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FFADAA</a:t>
            </a:r>
            <a:r>
              <a:rPr lang="en-US" dirty="0" smtClean="0"/>
              <a:t>: Other Digital Assets</a:t>
            </a:r>
            <a:endParaRPr lang="en-US" dirty="0"/>
          </a:p>
        </p:txBody>
      </p:sp>
      <p:sp>
        <p:nvSpPr>
          <p:cNvPr id="3" name="Content Placeholder 2"/>
          <p:cNvSpPr>
            <a:spLocks noGrp="1"/>
          </p:cNvSpPr>
          <p:nvPr>
            <p:ph idx="1"/>
          </p:nvPr>
        </p:nvSpPr>
        <p:spPr>
          <a:xfrm>
            <a:off x="845820" y="1828800"/>
            <a:ext cx="7680960" cy="4348161"/>
          </a:xfrm>
        </p:spPr>
        <p:txBody>
          <a:bodyPr/>
          <a:lstStyle/>
          <a:p>
            <a:pPr marL="0" indent="0">
              <a:buNone/>
            </a:pPr>
            <a:r>
              <a:rPr lang="en-US" dirty="0" smtClean="0"/>
              <a:t>Without user authorization or court order, the fiduciary can get other digital assets (other than content of electronic communications) upon providing </a:t>
            </a:r>
            <a:r>
              <a:rPr lang="en-US" smtClean="0"/>
              <a:t>proof of authorization </a:t>
            </a:r>
            <a:r>
              <a:rPr lang="en-US" dirty="0" smtClean="0"/>
              <a:t>and, if the custodian requests, information identifying the user’s account.</a:t>
            </a:r>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20</a:t>
            </a:fld>
            <a:endParaRPr lang="en-US"/>
          </a:p>
        </p:txBody>
      </p:sp>
    </p:spTree>
    <p:extLst>
      <p:ext uri="{BB962C8B-B14F-4D97-AF65-F5344CB8AC3E}">
        <p14:creationId xmlns:p14="http://schemas.microsoft.com/office/powerpoint/2010/main" val="20318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FFADAA</a:t>
            </a:r>
            <a:r>
              <a:rPr lang="en-US" dirty="0" smtClean="0"/>
              <a:t>:  Trusts</a:t>
            </a:r>
            <a:endParaRPr lang="en-US" dirty="0"/>
          </a:p>
        </p:txBody>
      </p:sp>
      <p:sp>
        <p:nvSpPr>
          <p:cNvPr id="3" name="Content Placeholder 2"/>
          <p:cNvSpPr>
            <a:spLocks noGrp="1"/>
          </p:cNvSpPr>
          <p:nvPr>
            <p:ph idx="1"/>
          </p:nvPr>
        </p:nvSpPr>
        <p:spPr/>
        <p:txBody>
          <a:bodyPr/>
          <a:lstStyle/>
          <a:p>
            <a:r>
              <a:rPr lang="en-US" dirty="0" smtClean="0"/>
              <a:t>The Act acknowledges that digital assets can be owned by trusts and sets forth procedures for access by trustees</a:t>
            </a:r>
          </a:p>
          <a:p>
            <a:pPr lvl="1"/>
            <a:r>
              <a:rPr lang="en-US" dirty="0" smtClean="0"/>
              <a:t>authorization for access will be subject to court or trust provisions</a:t>
            </a:r>
          </a:p>
          <a:p>
            <a:pPr lvl="1"/>
            <a:r>
              <a:rPr lang="en-US" dirty="0" smtClean="0"/>
              <a:t>original acquiring trustees have full access</a:t>
            </a:r>
          </a:p>
          <a:p>
            <a:pPr lvl="1"/>
            <a:r>
              <a:rPr lang="en-US" dirty="0" smtClean="0"/>
              <a:t>upon providing proof of authority, successor trustees can get</a:t>
            </a:r>
          </a:p>
          <a:p>
            <a:pPr lvl="2"/>
            <a:r>
              <a:rPr lang="en-US" dirty="0" smtClean="0"/>
              <a:t>full access if the trust specifically authorizes the successor trustee to get electronic communications</a:t>
            </a:r>
          </a:p>
          <a:p>
            <a:pPr lvl="2"/>
            <a:r>
              <a:rPr lang="en-US" dirty="0" smtClean="0"/>
              <a:t>catalog of communications if the trust is silent.  </a:t>
            </a:r>
          </a:p>
          <a:p>
            <a:pPr lvl="1"/>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21</a:t>
            </a:fld>
            <a:endParaRPr lang="en-US"/>
          </a:p>
        </p:txBody>
      </p:sp>
    </p:spTree>
    <p:extLst>
      <p:ext uri="{BB962C8B-B14F-4D97-AF65-F5344CB8AC3E}">
        <p14:creationId xmlns:p14="http://schemas.microsoft.com/office/powerpoint/2010/main" val="424211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FFADAA</a:t>
            </a:r>
            <a:r>
              <a:rPr lang="en-US" dirty="0" smtClean="0"/>
              <a:t>: Special Certifications</a:t>
            </a:r>
            <a:endParaRPr lang="en-US" dirty="0"/>
          </a:p>
        </p:txBody>
      </p:sp>
      <p:sp>
        <p:nvSpPr>
          <p:cNvPr id="3" name="Content Placeholder 2"/>
          <p:cNvSpPr>
            <a:spLocks noGrp="1"/>
          </p:cNvSpPr>
          <p:nvPr>
            <p:ph idx="1"/>
          </p:nvPr>
        </p:nvSpPr>
        <p:spPr/>
        <p:txBody>
          <a:bodyPr/>
          <a:lstStyle/>
          <a:p>
            <a:pPr marL="0" indent="0">
              <a:buNone/>
            </a:pPr>
            <a:r>
              <a:rPr lang="en-US" dirty="0" smtClean="0"/>
              <a:t>Fiduciaries that are not court appointed must give special certifications</a:t>
            </a:r>
          </a:p>
          <a:p>
            <a:r>
              <a:rPr lang="en-US" dirty="0" smtClean="0"/>
              <a:t>Agents have to certify under penalties of perjury that the power of attorney that authorizes them is still in full force and effect</a:t>
            </a:r>
          </a:p>
          <a:p>
            <a:r>
              <a:rPr lang="en-US" dirty="0" smtClean="0"/>
              <a:t>Successor trustees have to provide certified copies of trusts or statutory certification of the trust, and must certify under penalties of perjury their status as successor and that the trust is in full force and effect</a:t>
            </a:r>
          </a:p>
          <a:p>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22</a:t>
            </a:fld>
            <a:endParaRPr lang="en-US"/>
          </a:p>
        </p:txBody>
      </p:sp>
    </p:spTree>
    <p:extLst>
      <p:ext uri="{BB962C8B-B14F-4D97-AF65-F5344CB8AC3E}">
        <p14:creationId xmlns:p14="http://schemas.microsoft.com/office/powerpoint/2010/main" val="417438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FFADAA</a:t>
            </a:r>
            <a:r>
              <a:rPr lang="en-US" dirty="0" smtClean="0"/>
              <a:t>: Fiduciary Duties</a:t>
            </a:r>
            <a:endParaRPr lang="en-US" dirty="0"/>
          </a:p>
        </p:txBody>
      </p:sp>
      <p:sp>
        <p:nvSpPr>
          <p:cNvPr id="3" name="Content Placeholder 2"/>
          <p:cNvSpPr>
            <a:spLocks noGrp="1"/>
          </p:cNvSpPr>
          <p:nvPr>
            <p:ph idx="1"/>
          </p:nvPr>
        </p:nvSpPr>
        <p:spPr/>
        <p:txBody>
          <a:bodyPr/>
          <a:lstStyle/>
          <a:p>
            <a:r>
              <a:rPr lang="en-US" dirty="0" smtClean="0"/>
              <a:t>Fiduciary duties of care, loyalty and confidentiality apply.  </a:t>
            </a:r>
          </a:p>
          <a:p>
            <a:r>
              <a:rPr lang="en-US" dirty="0" smtClean="0"/>
              <a:t>Fiduciary’s access is limited by the scope of their duties and authorizing documents</a:t>
            </a:r>
          </a:p>
          <a:p>
            <a:r>
              <a:rPr lang="en-US" dirty="0" smtClean="0"/>
              <a:t>Fiduciaries can request account termination</a:t>
            </a:r>
          </a:p>
          <a:p>
            <a:r>
              <a:rPr lang="en-US" dirty="0" smtClean="0"/>
              <a:t>Except as provided by the Act, terms of service still apply and so other applicable laws (including intellectual property laws and federal laws criminalizing certain digital activity)</a:t>
            </a:r>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23</a:t>
            </a:fld>
            <a:endParaRPr lang="en-US"/>
          </a:p>
        </p:txBody>
      </p:sp>
    </p:spTree>
    <p:extLst>
      <p:ext uri="{BB962C8B-B14F-4D97-AF65-F5344CB8AC3E}">
        <p14:creationId xmlns:p14="http://schemas.microsoft.com/office/powerpoint/2010/main" val="253703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FFADA</a:t>
            </a:r>
            <a:r>
              <a:rPr lang="en-US" dirty="0" smtClean="0"/>
              <a:t>:  Custodian </a:t>
            </a:r>
            <a:r>
              <a:rPr lang="en-US" dirty="0" err="1" smtClean="0"/>
              <a:t>Complaince</a:t>
            </a:r>
            <a:endParaRPr lang="en-US" dirty="0"/>
          </a:p>
        </p:txBody>
      </p:sp>
      <p:sp>
        <p:nvSpPr>
          <p:cNvPr id="3" name="Content Placeholder 2"/>
          <p:cNvSpPr>
            <a:spLocks noGrp="1"/>
          </p:cNvSpPr>
          <p:nvPr>
            <p:ph idx="1"/>
          </p:nvPr>
        </p:nvSpPr>
        <p:spPr>
          <a:xfrm>
            <a:off x="304800" y="1828801"/>
            <a:ext cx="8534400" cy="4080510"/>
          </a:xfrm>
        </p:spPr>
        <p:txBody>
          <a:bodyPr>
            <a:normAutofit/>
          </a:bodyPr>
          <a:lstStyle/>
          <a:p>
            <a:r>
              <a:rPr lang="en-US" sz="2400" dirty="0" smtClean="0"/>
              <a:t>Custodians must comply no later than 60 days after receiving information required by the Act for disclosure</a:t>
            </a:r>
          </a:p>
          <a:p>
            <a:r>
              <a:rPr lang="en-US" sz="2400" dirty="0" smtClean="0"/>
              <a:t>Court orders can be obtained to enforce compliance</a:t>
            </a:r>
          </a:p>
          <a:p>
            <a:r>
              <a:rPr lang="en-US" sz="2400" dirty="0" smtClean="0"/>
              <a:t>If the custodian receives a request for disclosure, the custodian can notify the user (e.g. principal under </a:t>
            </a:r>
            <a:r>
              <a:rPr lang="en-US" sz="2400" dirty="0" err="1" smtClean="0"/>
              <a:t>POA</a:t>
            </a:r>
            <a:r>
              <a:rPr lang="en-US" sz="2400" dirty="0" smtClean="0"/>
              <a:t>)</a:t>
            </a:r>
          </a:p>
          <a:p>
            <a:r>
              <a:rPr lang="en-US" sz="2400" dirty="0" smtClean="0"/>
              <a:t>Custodians can deny requests if they are aware of lawful access to the account following request</a:t>
            </a:r>
          </a:p>
          <a:p>
            <a:r>
              <a:rPr lang="en-US" sz="2400" dirty="0" smtClean="0"/>
              <a:t>Custodians can still request court orders to confirm authority for access</a:t>
            </a:r>
          </a:p>
          <a:p>
            <a:r>
              <a:rPr lang="en-US" sz="2400" dirty="0" smtClean="0"/>
              <a:t>Custodians have immunity for acting in good faith</a:t>
            </a:r>
            <a:endParaRPr lang="en-US" sz="2400" dirty="0"/>
          </a:p>
        </p:txBody>
      </p:sp>
      <p:sp>
        <p:nvSpPr>
          <p:cNvPr id="4" name="Slide Number Placeholder 3"/>
          <p:cNvSpPr>
            <a:spLocks noGrp="1"/>
          </p:cNvSpPr>
          <p:nvPr>
            <p:ph type="sldNum" sz="quarter" idx="12"/>
          </p:nvPr>
        </p:nvSpPr>
        <p:spPr/>
        <p:txBody>
          <a:bodyPr/>
          <a:lstStyle/>
          <a:p>
            <a:fld id="{36551A13-DBF0-42CE-B36E-4CB9BC422EBD}" type="slidenum">
              <a:rPr lang="en-US" smtClean="0"/>
              <a:t>24</a:t>
            </a:fld>
            <a:endParaRPr lang="en-US"/>
          </a:p>
        </p:txBody>
      </p:sp>
    </p:spTree>
    <p:extLst>
      <p:ext uri="{BB962C8B-B14F-4D97-AF65-F5344CB8AC3E}">
        <p14:creationId xmlns:p14="http://schemas.microsoft.com/office/powerpoint/2010/main" val="3617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551A13-DBF0-42CE-B36E-4CB9BC422EBD}" type="slidenum">
              <a:rPr lang="en-US" smtClean="0"/>
              <a:t>25</a:t>
            </a:fld>
            <a:endParaRPr lang="en-US"/>
          </a:p>
        </p:txBody>
      </p:sp>
    </p:spTree>
    <p:extLst>
      <p:ext uri="{BB962C8B-B14F-4D97-AF65-F5344CB8AC3E}">
        <p14:creationId xmlns:p14="http://schemas.microsoft.com/office/powerpoint/2010/main" val="111748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“Digital Assets”?</a:t>
            </a:r>
            <a:endParaRPr lang="en-US" dirty="0"/>
          </a:p>
        </p:txBody>
      </p:sp>
      <p:sp>
        <p:nvSpPr>
          <p:cNvPr id="3" name="Content Placeholder 2"/>
          <p:cNvSpPr>
            <a:spLocks noGrp="1"/>
          </p:cNvSpPr>
          <p:nvPr>
            <p:ph idx="1"/>
          </p:nvPr>
        </p:nvSpPr>
        <p:spPr>
          <a:xfrm>
            <a:off x="904615" y="2156987"/>
            <a:ext cx="7236916" cy="3932999"/>
          </a:xfrm>
        </p:spPr>
        <p:txBody>
          <a:bodyPr/>
          <a:lstStyle/>
          <a:p>
            <a:pPr algn="just"/>
            <a:r>
              <a:rPr lang="en-US" dirty="0"/>
              <a:t>Text, images, multimedia, information or personal property stored in a digital format whether stored on a server, computer or other electronic device which currently exists or may exist as technology develops and regardless of the ownership of the physical device upon which the digital asset is stored.  Includes words, characters, codes, etc.</a:t>
            </a:r>
          </a:p>
          <a:p>
            <a:pPr algn="just"/>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3</a:t>
            </a:fld>
            <a:endParaRPr lang="en-US"/>
          </a:p>
        </p:txBody>
      </p:sp>
    </p:spTree>
    <p:extLst>
      <p:ext uri="{BB962C8B-B14F-4D97-AF65-F5344CB8AC3E}">
        <p14:creationId xmlns:p14="http://schemas.microsoft.com/office/powerpoint/2010/main" val="319577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Digital Assets</a:t>
            </a:r>
            <a:endParaRPr lang="en-US" dirty="0"/>
          </a:p>
        </p:txBody>
      </p:sp>
      <p:sp>
        <p:nvSpPr>
          <p:cNvPr id="3" name="Content Placeholder 2"/>
          <p:cNvSpPr>
            <a:spLocks noGrp="1"/>
          </p:cNvSpPr>
          <p:nvPr>
            <p:ph sz="half" idx="1"/>
          </p:nvPr>
        </p:nvSpPr>
        <p:spPr/>
        <p:txBody>
          <a:bodyPr/>
          <a:lstStyle/>
          <a:p>
            <a:pPr marL="0" marR="0">
              <a:spcBef>
                <a:spcPts val="0"/>
              </a:spcBef>
              <a:spcAft>
                <a:spcPts val="0"/>
              </a:spcAft>
            </a:pPr>
            <a:r>
              <a:rPr lang="en-US" sz="2600" dirty="0">
                <a:latin typeface="Cambria"/>
                <a:ea typeface="ＭＳ 明朝"/>
                <a:cs typeface="Times New Roman"/>
              </a:rPr>
              <a:t>Documents</a:t>
            </a:r>
          </a:p>
          <a:p>
            <a:pPr marL="0" marR="0">
              <a:spcBef>
                <a:spcPts val="0"/>
              </a:spcBef>
              <a:spcAft>
                <a:spcPts val="0"/>
              </a:spcAft>
            </a:pPr>
            <a:r>
              <a:rPr lang="en-US" sz="2600" dirty="0">
                <a:latin typeface="Cambria"/>
                <a:ea typeface="ＭＳ 明朝"/>
                <a:cs typeface="Times New Roman"/>
              </a:rPr>
              <a:t>Photos</a:t>
            </a:r>
          </a:p>
          <a:p>
            <a:pPr marL="0" marR="0">
              <a:spcBef>
                <a:spcPts val="0"/>
              </a:spcBef>
              <a:spcAft>
                <a:spcPts val="0"/>
              </a:spcAft>
            </a:pPr>
            <a:r>
              <a:rPr lang="en-US" sz="2600" dirty="0">
                <a:latin typeface="Cambria"/>
                <a:ea typeface="ＭＳ 明朝"/>
                <a:cs typeface="Times New Roman"/>
              </a:rPr>
              <a:t>Music</a:t>
            </a:r>
          </a:p>
          <a:p>
            <a:pPr marL="0" marR="0">
              <a:spcBef>
                <a:spcPts val="0"/>
              </a:spcBef>
              <a:spcAft>
                <a:spcPts val="0"/>
              </a:spcAft>
            </a:pPr>
            <a:r>
              <a:rPr lang="en-US" sz="2600" dirty="0">
                <a:latin typeface="Cambria"/>
                <a:ea typeface="ＭＳ 明朝"/>
                <a:cs typeface="Times New Roman"/>
              </a:rPr>
              <a:t>Videos </a:t>
            </a:r>
          </a:p>
          <a:p>
            <a:pPr marL="0" marR="0">
              <a:spcBef>
                <a:spcPts val="0"/>
              </a:spcBef>
              <a:spcAft>
                <a:spcPts val="0"/>
              </a:spcAft>
            </a:pPr>
            <a:r>
              <a:rPr lang="en-US" sz="2600" dirty="0">
                <a:latin typeface="Cambria"/>
                <a:ea typeface="ＭＳ 明朝"/>
                <a:cs typeface="Times New Roman"/>
              </a:rPr>
              <a:t>Spreadsheets</a:t>
            </a:r>
          </a:p>
          <a:p>
            <a:pPr marL="0" marR="0">
              <a:spcBef>
                <a:spcPts val="0"/>
              </a:spcBef>
              <a:spcAft>
                <a:spcPts val="0"/>
              </a:spcAft>
            </a:pPr>
            <a:r>
              <a:rPr lang="en-US" sz="2600" dirty="0">
                <a:latin typeface="Cambria"/>
                <a:ea typeface="ＭＳ 明朝"/>
                <a:cs typeface="Times New Roman"/>
              </a:rPr>
              <a:t>Tax records and returns</a:t>
            </a:r>
          </a:p>
          <a:p>
            <a:pPr marL="0" marR="0">
              <a:spcBef>
                <a:spcPts val="0"/>
              </a:spcBef>
              <a:spcAft>
                <a:spcPts val="0"/>
              </a:spcAft>
            </a:pPr>
            <a:r>
              <a:rPr lang="en-US" sz="2600" dirty="0" smtClean="0">
                <a:latin typeface="Cambria"/>
                <a:ea typeface="ＭＳ 明朝"/>
                <a:cs typeface="Times New Roman"/>
              </a:rPr>
              <a:t>PowerPoint </a:t>
            </a:r>
            <a:r>
              <a:rPr lang="en-US" sz="2600" dirty="0">
                <a:latin typeface="Cambria"/>
                <a:ea typeface="ＭＳ 明朝"/>
                <a:cs typeface="Times New Roman"/>
              </a:rPr>
              <a:t>presentations</a:t>
            </a:r>
          </a:p>
          <a:p>
            <a:pPr marL="0" marR="0">
              <a:spcBef>
                <a:spcPts val="0"/>
              </a:spcBef>
              <a:spcAft>
                <a:spcPts val="0"/>
              </a:spcAft>
            </a:pPr>
            <a:r>
              <a:rPr lang="en-US" sz="2600" dirty="0">
                <a:latin typeface="Cambria"/>
                <a:ea typeface="ＭＳ 明朝"/>
                <a:cs typeface="Times New Roman"/>
              </a:rPr>
              <a:t>e-mails</a:t>
            </a:r>
          </a:p>
          <a:p>
            <a:pPr marL="0" marR="0">
              <a:spcBef>
                <a:spcPts val="0"/>
              </a:spcBef>
              <a:spcAft>
                <a:spcPts val="0"/>
              </a:spcAft>
            </a:pPr>
            <a:r>
              <a:rPr lang="en-US" sz="2600" dirty="0">
                <a:latin typeface="Cambria"/>
                <a:ea typeface="ＭＳ 明朝"/>
                <a:cs typeface="Times New Roman"/>
              </a:rPr>
              <a:t>text messages</a:t>
            </a:r>
          </a:p>
          <a:p>
            <a:pPr marL="0" indent="0">
              <a:buNone/>
            </a:pPr>
            <a:endParaRPr lang="en-US" dirty="0"/>
          </a:p>
        </p:txBody>
      </p:sp>
      <p:sp>
        <p:nvSpPr>
          <p:cNvPr id="5" name="Slide Number Placeholder 4"/>
          <p:cNvSpPr>
            <a:spLocks noGrp="1"/>
          </p:cNvSpPr>
          <p:nvPr>
            <p:ph type="sldNum" sz="quarter" idx="12"/>
          </p:nvPr>
        </p:nvSpPr>
        <p:spPr/>
        <p:txBody>
          <a:bodyPr/>
          <a:lstStyle/>
          <a:p>
            <a:fld id="{36551A13-DBF0-42CE-B36E-4CB9BC422EBD}" type="slidenum">
              <a:rPr lang="en-US" smtClean="0"/>
              <a:t>4</a:t>
            </a:fld>
            <a:endParaRPr lang="en-US"/>
          </a:p>
        </p:txBody>
      </p:sp>
      <p:pic>
        <p:nvPicPr>
          <p:cNvPr id="7" name="Content Placeholder 6" descr="note3.pn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751" r="1751"/>
          <a:stretch>
            <a:fillRect/>
          </a:stretch>
        </p:blipFill>
        <p:spPr>
          <a:xfrm rot="19868637">
            <a:off x="6470806" y="2572654"/>
            <a:ext cx="931483" cy="965125"/>
          </a:xfrm>
        </p:spPr>
      </p:pic>
      <p:pic>
        <p:nvPicPr>
          <p:cNvPr id="9" name="Picture 8" descr="imag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76458">
            <a:off x="7638143" y="2769904"/>
            <a:ext cx="996041" cy="773396"/>
          </a:xfrm>
          <a:prstGeom prst="rect">
            <a:avLst/>
          </a:prstGeom>
        </p:spPr>
      </p:pic>
      <p:pic>
        <p:nvPicPr>
          <p:cNvPr id="10" name="Picture 9"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28795">
            <a:off x="7801431" y="3846286"/>
            <a:ext cx="914400" cy="914400"/>
          </a:xfrm>
          <a:prstGeom prst="rect">
            <a:avLst/>
          </a:prstGeom>
        </p:spPr>
      </p:pic>
      <p:pic>
        <p:nvPicPr>
          <p:cNvPr id="11" name="Picture 10" descr="youtube-5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00436">
            <a:off x="6271250" y="3601072"/>
            <a:ext cx="945316" cy="945316"/>
          </a:xfrm>
          <a:prstGeom prst="rect">
            <a:avLst/>
          </a:prstGeom>
        </p:spPr>
      </p:pic>
      <p:pic>
        <p:nvPicPr>
          <p:cNvPr id="12" name="Picture 11" descr="images-2.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5570" y="3900714"/>
            <a:ext cx="932543" cy="932543"/>
          </a:xfrm>
          <a:prstGeom prst="rect">
            <a:avLst/>
          </a:prstGeom>
        </p:spPr>
      </p:pic>
      <p:pic>
        <p:nvPicPr>
          <p:cNvPr id="13" name="Picture 12" descr="images-3.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9685" y="4441371"/>
            <a:ext cx="1117600" cy="985781"/>
          </a:xfrm>
          <a:prstGeom prst="rect">
            <a:avLst/>
          </a:prstGeom>
        </p:spPr>
      </p:pic>
      <p:pic>
        <p:nvPicPr>
          <p:cNvPr id="14" name="Picture 13" descr="pdf-icon_0.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7573" y="1748971"/>
            <a:ext cx="881743" cy="881743"/>
          </a:xfrm>
          <a:prstGeom prst="rect">
            <a:avLst/>
          </a:prstGeom>
        </p:spPr>
      </p:pic>
      <p:pic>
        <p:nvPicPr>
          <p:cNvPr id="15" name="Picture 14" descr="Microsoft-PowerPoint-Mac-icon.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52143" y="2964553"/>
            <a:ext cx="754741" cy="754741"/>
          </a:xfrm>
          <a:prstGeom prst="rect">
            <a:avLst/>
          </a:prstGeom>
        </p:spPr>
      </p:pic>
      <p:pic>
        <p:nvPicPr>
          <p:cNvPr id="16" name="Picture 15" descr="email-open-envelope-in-a-rounded-square_318-44474.png.jpe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51287" y="1941287"/>
            <a:ext cx="762000" cy="762000"/>
          </a:xfrm>
          <a:prstGeom prst="rect">
            <a:avLst/>
          </a:prstGeom>
        </p:spPr>
      </p:pic>
      <p:pic>
        <p:nvPicPr>
          <p:cNvPr id="17" name="Picture 16" descr="Speach-BubbleDialog-512.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23427" y="4898569"/>
            <a:ext cx="928913" cy="928913"/>
          </a:xfrm>
          <a:prstGeom prst="rect">
            <a:avLst/>
          </a:prstGeom>
        </p:spPr>
      </p:pic>
    </p:spTree>
    <p:extLst>
      <p:ext uri="{BB962C8B-B14F-4D97-AF65-F5344CB8AC3E}">
        <p14:creationId xmlns:p14="http://schemas.microsoft.com/office/powerpoint/2010/main" val="295814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Digital Assets</a:t>
            </a:r>
            <a:endParaRPr lang="en-US" dirty="0"/>
          </a:p>
        </p:txBody>
      </p:sp>
      <p:sp>
        <p:nvSpPr>
          <p:cNvPr id="5" name="Slide Number Placeholder 4"/>
          <p:cNvSpPr>
            <a:spLocks noGrp="1"/>
          </p:cNvSpPr>
          <p:nvPr>
            <p:ph type="sldNum" sz="quarter" idx="12"/>
          </p:nvPr>
        </p:nvSpPr>
        <p:spPr/>
        <p:txBody>
          <a:bodyPr/>
          <a:lstStyle/>
          <a:p>
            <a:fld id="{36551A13-DBF0-42CE-B36E-4CB9BC422EBD}" type="slidenum">
              <a:rPr lang="en-US" smtClean="0"/>
              <a:t>5</a:t>
            </a:fld>
            <a:endParaRPr lang="en-US"/>
          </a:p>
        </p:txBody>
      </p:sp>
      <p:sp>
        <p:nvSpPr>
          <p:cNvPr id="6" name="Content Placeholder 3"/>
          <p:cNvSpPr>
            <a:spLocks noGrp="1"/>
          </p:cNvSpPr>
          <p:nvPr>
            <p:ph sz="half" idx="2"/>
          </p:nvPr>
        </p:nvSpPr>
        <p:spPr/>
        <p:txBody>
          <a:bodyPr/>
          <a:lstStyle/>
          <a:p>
            <a:pPr marL="0" marR="0">
              <a:spcBef>
                <a:spcPts val="0"/>
              </a:spcBef>
              <a:spcAft>
                <a:spcPts val="0"/>
              </a:spcAft>
            </a:pPr>
            <a:r>
              <a:rPr lang="en-US" sz="2600" dirty="0" smtClean="0">
                <a:latin typeface="Cambria"/>
                <a:ea typeface="ＭＳ 明朝"/>
                <a:cs typeface="Times New Roman"/>
              </a:rPr>
              <a:t>e</a:t>
            </a:r>
            <a:r>
              <a:rPr lang="en-US" sz="2600" dirty="0">
                <a:latin typeface="Cambria"/>
                <a:ea typeface="ＭＳ 明朝"/>
                <a:cs typeface="Times New Roman"/>
              </a:rPr>
              <a:t>-</a:t>
            </a:r>
            <a:r>
              <a:rPr lang="en-US" sz="2600" dirty="0" smtClean="0">
                <a:latin typeface="Cambria"/>
                <a:ea typeface="ＭＳ 明朝"/>
                <a:cs typeface="Times New Roman"/>
              </a:rPr>
              <a:t>books</a:t>
            </a:r>
          </a:p>
          <a:p>
            <a:pPr marL="0" marR="0">
              <a:spcBef>
                <a:spcPts val="0"/>
              </a:spcBef>
              <a:spcAft>
                <a:spcPts val="0"/>
              </a:spcAft>
            </a:pPr>
            <a:r>
              <a:rPr lang="en-US" sz="2600" dirty="0" smtClean="0">
                <a:latin typeface="Cambria"/>
                <a:ea typeface="ＭＳ 明朝"/>
                <a:cs typeface="Times New Roman"/>
              </a:rPr>
              <a:t>Video &amp; gaming accounts</a:t>
            </a:r>
            <a:endParaRPr lang="en-US" sz="2600" dirty="0">
              <a:latin typeface="Cambria"/>
              <a:ea typeface="ＭＳ 明朝"/>
              <a:cs typeface="Times New Roman"/>
            </a:endParaRPr>
          </a:p>
          <a:p>
            <a:pPr marL="0" marR="0">
              <a:spcBef>
                <a:spcPts val="0"/>
              </a:spcBef>
              <a:spcAft>
                <a:spcPts val="0"/>
              </a:spcAft>
            </a:pPr>
            <a:r>
              <a:rPr lang="en-US" sz="2600" dirty="0">
                <a:latin typeface="Cambria"/>
                <a:ea typeface="ＭＳ 明朝"/>
                <a:cs typeface="Times New Roman"/>
              </a:rPr>
              <a:t>Social </a:t>
            </a:r>
            <a:r>
              <a:rPr lang="en-US" sz="2600" dirty="0" smtClean="0">
                <a:latin typeface="Cambria"/>
                <a:ea typeface="ＭＳ 明朝"/>
                <a:cs typeface="Times New Roman"/>
              </a:rPr>
              <a:t>media</a:t>
            </a:r>
          </a:p>
          <a:p>
            <a:pPr marL="0" marR="0">
              <a:spcBef>
                <a:spcPts val="0"/>
              </a:spcBef>
              <a:spcAft>
                <a:spcPts val="0"/>
              </a:spcAft>
            </a:pPr>
            <a:r>
              <a:rPr lang="en-US" sz="2600" dirty="0" smtClean="0">
                <a:latin typeface="Cambria"/>
                <a:ea typeface="ＭＳ 明朝"/>
                <a:cs typeface="Times New Roman"/>
              </a:rPr>
              <a:t>Apps</a:t>
            </a:r>
            <a:endParaRPr lang="en-US" sz="2600" dirty="0">
              <a:latin typeface="Cambria"/>
              <a:ea typeface="ＭＳ 明朝"/>
              <a:cs typeface="Times New Roman"/>
            </a:endParaRPr>
          </a:p>
          <a:p>
            <a:pPr marL="0" marR="0">
              <a:spcBef>
                <a:spcPts val="0"/>
              </a:spcBef>
              <a:spcAft>
                <a:spcPts val="0"/>
              </a:spcAft>
            </a:pPr>
            <a:r>
              <a:rPr lang="en-US" sz="2600" dirty="0">
                <a:latin typeface="Cambria"/>
                <a:ea typeface="ＭＳ 明朝"/>
                <a:cs typeface="Times New Roman"/>
              </a:rPr>
              <a:t>Financial </a:t>
            </a:r>
            <a:r>
              <a:rPr lang="en-US" sz="2600" dirty="0" smtClean="0">
                <a:latin typeface="Cambria"/>
                <a:ea typeface="ＭＳ 明朝"/>
                <a:cs typeface="Times New Roman"/>
              </a:rPr>
              <a:t>accounts</a:t>
            </a:r>
            <a:endParaRPr lang="en-US" sz="2600" dirty="0">
              <a:latin typeface="Cambria"/>
              <a:ea typeface="ＭＳ 明朝"/>
              <a:cs typeface="Times New Roman"/>
            </a:endParaRPr>
          </a:p>
          <a:p>
            <a:pPr marL="255588" marR="0" indent="-255588">
              <a:spcBef>
                <a:spcPts val="0"/>
              </a:spcBef>
              <a:spcAft>
                <a:spcPts val="0"/>
              </a:spcAft>
            </a:pPr>
            <a:r>
              <a:rPr lang="en-US" sz="2600" dirty="0">
                <a:latin typeface="Cambria"/>
                <a:ea typeface="ＭＳ 明朝"/>
                <a:cs typeface="Times New Roman"/>
              </a:rPr>
              <a:t>Business </a:t>
            </a:r>
            <a:r>
              <a:rPr lang="en-US" sz="2600" dirty="0" smtClean="0">
                <a:latin typeface="Cambria"/>
                <a:ea typeface="ＭＳ 明朝"/>
                <a:cs typeface="Times New Roman"/>
              </a:rPr>
              <a:t>accounts/records </a:t>
            </a:r>
          </a:p>
          <a:p>
            <a:pPr marL="255588" marR="0" indent="-255588">
              <a:spcBef>
                <a:spcPts val="0"/>
              </a:spcBef>
              <a:spcAft>
                <a:spcPts val="0"/>
              </a:spcAft>
            </a:pPr>
            <a:r>
              <a:rPr lang="en-US" sz="2600" dirty="0" smtClean="0">
                <a:latin typeface="Cambria"/>
                <a:ea typeface="ＭＳ 明朝"/>
                <a:cs typeface="Times New Roman"/>
              </a:rPr>
              <a:t>Domain </a:t>
            </a:r>
            <a:r>
              <a:rPr lang="en-US" sz="2600" dirty="0">
                <a:latin typeface="Cambria"/>
                <a:ea typeface="ＭＳ 明朝"/>
                <a:cs typeface="Times New Roman"/>
              </a:rPr>
              <a:t>names and </a:t>
            </a:r>
            <a:r>
              <a:rPr lang="en-US" sz="2600" dirty="0" smtClean="0">
                <a:latin typeface="Cambria"/>
                <a:ea typeface="ＭＳ 明朝"/>
                <a:cs typeface="Times New Roman"/>
              </a:rPr>
              <a:t>blogs</a:t>
            </a:r>
            <a:endParaRPr lang="en-US" sz="2600" dirty="0">
              <a:latin typeface="Cambria"/>
              <a:ea typeface="ＭＳ 明朝"/>
              <a:cs typeface="Times New Roman"/>
            </a:endParaRPr>
          </a:p>
          <a:p>
            <a:pPr marL="255588" marR="0" indent="-255588">
              <a:spcBef>
                <a:spcPts val="0"/>
              </a:spcBef>
              <a:spcAft>
                <a:spcPts val="0"/>
              </a:spcAft>
            </a:pPr>
            <a:r>
              <a:rPr lang="en-US" sz="2600" dirty="0">
                <a:latin typeface="Cambria"/>
                <a:ea typeface="ＭＳ 明朝"/>
                <a:cs typeface="Times New Roman"/>
              </a:rPr>
              <a:t>Loyalty program benefits</a:t>
            </a:r>
          </a:p>
          <a:p>
            <a:pPr marL="255588" marR="0" indent="-255588">
              <a:spcBef>
                <a:spcPts val="0"/>
              </a:spcBef>
              <a:spcAft>
                <a:spcPts val="0"/>
              </a:spcAft>
            </a:pPr>
            <a:r>
              <a:rPr lang="en-US" sz="2600" dirty="0">
                <a:latin typeface="Cambria"/>
                <a:ea typeface="ＭＳ 明朝"/>
                <a:cs typeface="Times New Roman"/>
              </a:rPr>
              <a:t>Virtual property (avatars, etc.)</a:t>
            </a:r>
          </a:p>
          <a:p>
            <a:pPr marL="0" indent="0">
              <a:buNone/>
            </a:pPr>
            <a:endParaRPr lang="en-US" dirty="0"/>
          </a:p>
        </p:txBody>
      </p:sp>
      <p:pic>
        <p:nvPicPr>
          <p:cNvPr id="7" name="Picture 6" descr="e-book_318-61619.png.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8426" y="3410855"/>
            <a:ext cx="780143" cy="780143"/>
          </a:xfrm>
          <a:prstGeom prst="rect">
            <a:avLst/>
          </a:prstGeom>
        </p:spPr>
      </p:pic>
      <p:pic>
        <p:nvPicPr>
          <p:cNvPr id="8" name="Picture 7" descr="2000px-F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31" y="2213433"/>
            <a:ext cx="725714" cy="725714"/>
          </a:xfrm>
          <a:prstGeom prst="rect">
            <a:avLst/>
          </a:prstGeom>
        </p:spPr>
      </p:pic>
      <p:pic>
        <p:nvPicPr>
          <p:cNvPr id="9" name="Picture 8" descr="twitter-12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200" y="2525487"/>
            <a:ext cx="849086" cy="849086"/>
          </a:xfrm>
          <a:prstGeom prst="rect">
            <a:avLst/>
          </a:prstGeom>
        </p:spPr>
      </p:pic>
      <p:pic>
        <p:nvPicPr>
          <p:cNvPr id="10" name="Picture 9" descr="paypal-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9916" y="3886199"/>
            <a:ext cx="794657" cy="794657"/>
          </a:xfrm>
          <a:prstGeom prst="rect">
            <a:avLst/>
          </a:prstGeom>
        </p:spPr>
      </p:pic>
      <p:pic>
        <p:nvPicPr>
          <p:cNvPr id="11" name="Picture 10" descr="bank-of-america-2-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5571" y="5170713"/>
            <a:ext cx="758371" cy="758371"/>
          </a:xfrm>
          <a:prstGeom prst="rect">
            <a:avLst/>
          </a:prstGeom>
        </p:spPr>
      </p:pic>
      <p:pic>
        <p:nvPicPr>
          <p:cNvPr id="12" name="Picture 11" descr="instagram-icon-vector-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286" y="3991431"/>
            <a:ext cx="852714" cy="852714"/>
          </a:xfrm>
          <a:prstGeom prst="rect">
            <a:avLst/>
          </a:prstGeom>
        </p:spPr>
      </p:pic>
      <p:pic>
        <p:nvPicPr>
          <p:cNvPr id="13" name="Picture 12" descr="768px-Blogger.svg.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8715" y="2921001"/>
            <a:ext cx="889000" cy="889000"/>
          </a:xfrm>
          <a:prstGeom prst="rect">
            <a:avLst/>
          </a:prstGeom>
        </p:spPr>
      </p:pic>
      <p:pic>
        <p:nvPicPr>
          <p:cNvPr id="14" name="Picture 13" descr="Top-Android-App-American-Express-Icon.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28571" y="4436845"/>
            <a:ext cx="734786" cy="737497"/>
          </a:xfrm>
          <a:prstGeom prst="rect">
            <a:avLst/>
          </a:prstGeom>
        </p:spPr>
      </p:pic>
      <p:pic>
        <p:nvPicPr>
          <p:cNvPr id="15" name="Picture 14" descr="MetroUI-Apps-Mac-App-Store-icon.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6227" y="1592943"/>
            <a:ext cx="856343" cy="856343"/>
          </a:xfrm>
          <a:prstGeom prst="rect">
            <a:avLst/>
          </a:prstGeom>
        </p:spPr>
      </p:pic>
      <p:pic>
        <p:nvPicPr>
          <p:cNvPr id="16" name="Picture 15" descr="icon-present-228x228.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08200" y="4698999"/>
            <a:ext cx="867229" cy="867229"/>
          </a:xfrm>
          <a:prstGeom prst="rect">
            <a:avLst/>
          </a:prstGeom>
        </p:spPr>
      </p:pic>
      <p:pic>
        <p:nvPicPr>
          <p:cNvPr id="17" name="Picture 16" descr="Hopstarter-Face-Avatars-Female-Face-FC-5.ico"/>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73400" y="1875971"/>
            <a:ext cx="645886" cy="645886"/>
          </a:xfrm>
          <a:prstGeom prst="rect">
            <a:avLst/>
          </a:prstGeom>
        </p:spPr>
      </p:pic>
      <p:pic>
        <p:nvPicPr>
          <p:cNvPr id="18" name="Picture 17" descr="video.yahoofinance.com@8dfea102-b1a8-362e-9e14-5554f85eab4c_FULL.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66143" y="5315857"/>
            <a:ext cx="780143" cy="780143"/>
          </a:xfrm>
          <a:prstGeom prst="rect">
            <a:avLst/>
          </a:prstGeom>
        </p:spPr>
      </p:pic>
    </p:spTree>
    <p:extLst>
      <p:ext uri="{BB962C8B-B14F-4D97-AF65-F5344CB8AC3E}">
        <p14:creationId xmlns:p14="http://schemas.microsoft.com/office/powerpoint/2010/main" val="111499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Your Digital Assets?</a:t>
            </a:r>
            <a:endParaRPr lang="en-US" dirty="0"/>
          </a:p>
        </p:txBody>
      </p:sp>
      <p:sp>
        <p:nvSpPr>
          <p:cNvPr id="3" name="Content Placeholder 2"/>
          <p:cNvSpPr>
            <a:spLocks noGrp="1"/>
          </p:cNvSpPr>
          <p:nvPr>
            <p:ph idx="1"/>
          </p:nvPr>
        </p:nvSpPr>
        <p:spPr>
          <a:xfrm>
            <a:off x="2485570" y="2300514"/>
            <a:ext cx="4354287" cy="2942771"/>
          </a:xfrm>
        </p:spPr>
        <p:txBody>
          <a:bodyPr/>
          <a:lstStyle/>
          <a:p>
            <a:pPr algn="ctr"/>
            <a:r>
              <a:rPr lang="en-US" dirty="0" smtClean="0"/>
              <a:t>Computers</a:t>
            </a:r>
            <a:endParaRPr lang="en-US" dirty="0"/>
          </a:p>
          <a:p>
            <a:pPr algn="ctr"/>
            <a:r>
              <a:rPr lang="en-US" dirty="0" smtClean="0"/>
              <a:t>Servers</a:t>
            </a:r>
          </a:p>
          <a:p>
            <a:pPr algn="ctr"/>
            <a:r>
              <a:rPr lang="en-US" dirty="0" smtClean="0"/>
              <a:t>Smart Phones</a:t>
            </a:r>
          </a:p>
          <a:p>
            <a:pPr algn="ctr"/>
            <a:r>
              <a:rPr lang="en-US" dirty="0" smtClean="0"/>
              <a:t>The “Cloud”</a:t>
            </a:r>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6</a:t>
            </a:fld>
            <a:endParaRPr lang="en-US"/>
          </a:p>
        </p:txBody>
      </p:sp>
      <p:pic>
        <p:nvPicPr>
          <p:cNvPr id="5" name="Picture 4" descr="images-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67" y="1685472"/>
            <a:ext cx="2733519" cy="1852385"/>
          </a:xfrm>
          <a:prstGeom prst="rect">
            <a:avLst/>
          </a:prstGeom>
        </p:spPr>
      </p:pic>
      <p:pic>
        <p:nvPicPr>
          <p:cNvPr id="7" name="Picture 6" descr="images-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143" y="3721100"/>
            <a:ext cx="2296882" cy="2466237"/>
          </a:xfrm>
          <a:prstGeom prst="rect">
            <a:avLst/>
          </a:prstGeom>
        </p:spPr>
      </p:pic>
      <p:pic>
        <p:nvPicPr>
          <p:cNvPr id="6" name="Picture 5" descr="rack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1675" y="4100285"/>
            <a:ext cx="2898710" cy="2177143"/>
          </a:xfrm>
          <a:prstGeom prst="rect">
            <a:avLst/>
          </a:prstGeom>
        </p:spPr>
      </p:pic>
      <p:pic>
        <p:nvPicPr>
          <p:cNvPr id="8" name="Picture 7" descr="cloud_we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3428" y="1578427"/>
            <a:ext cx="2376713" cy="2376713"/>
          </a:xfrm>
          <a:prstGeom prst="rect">
            <a:avLst/>
          </a:prstGeom>
        </p:spPr>
      </p:pic>
    </p:spTree>
    <p:extLst>
      <p:ext uri="{BB962C8B-B14F-4D97-AF65-F5344CB8AC3E}">
        <p14:creationId xmlns:p14="http://schemas.microsoft.com/office/powerpoint/2010/main" val="255366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Plan For Digital Assets</a:t>
            </a:r>
            <a:endParaRPr lang="en-US" dirty="0"/>
          </a:p>
        </p:txBody>
      </p:sp>
      <p:sp>
        <p:nvSpPr>
          <p:cNvPr id="3" name="Content Placeholder 2"/>
          <p:cNvSpPr>
            <a:spLocks noGrp="1"/>
          </p:cNvSpPr>
          <p:nvPr>
            <p:ph idx="1"/>
          </p:nvPr>
        </p:nvSpPr>
        <p:spPr/>
        <p:txBody>
          <a:bodyPr>
            <a:normAutofit/>
          </a:bodyPr>
          <a:lstStyle/>
          <a:p>
            <a:pPr marL="514350" lvl="0" indent="-514350">
              <a:buFont typeface="Wingdings" charset="2"/>
              <a:buChar char="§"/>
            </a:pPr>
            <a:r>
              <a:rPr lang="en-US" sz="3200" dirty="0" smtClean="0"/>
              <a:t>To give access to your </a:t>
            </a:r>
            <a:r>
              <a:rPr lang="en-US" sz="3200" dirty="0"/>
              <a:t>family and </a:t>
            </a:r>
            <a:r>
              <a:rPr lang="en-US" sz="3200" dirty="0" smtClean="0"/>
              <a:t>fiduciaries upon death or disability</a:t>
            </a:r>
            <a:endParaRPr lang="en-US" sz="3200" dirty="0"/>
          </a:p>
          <a:p>
            <a:pPr marL="514350" lvl="0" indent="-514350">
              <a:buFont typeface="Wingdings" charset="2"/>
              <a:buChar char="§"/>
            </a:pPr>
            <a:r>
              <a:rPr lang="en-US" sz="3200" dirty="0" smtClean="0"/>
              <a:t>To prevent </a:t>
            </a:r>
            <a:r>
              <a:rPr lang="en-US" sz="3200" dirty="0"/>
              <a:t>identity </a:t>
            </a:r>
            <a:r>
              <a:rPr lang="en-US" sz="3200" dirty="0" smtClean="0"/>
              <a:t>theft</a:t>
            </a:r>
            <a:endParaRPr lang="en-US" sz="3200" dirty="0"/>
          </a:p>
          <a:p>
            <a:pPr marL="514350" lvl="0" indent="-514350">
              <a:buFont typeface="Wingdings" charset="2"/>
              <a:buChar char="§"/>
            </a:pPr>
            <a:r>
              <a:rPr lang="en-US" sz="3200" dirty="0" smtClean="0"/>
              <a:t>To prevent </a:t>
            </a:r>
            <a:r>
              <a:rPr lang="en-US" sz="3200" dirty="0"/>
              <a:t>financial </a:t>
            </a:r>
            <a:r>
              <a:rPr lang="en-US" sz="3200" dirty="0" smtClean="0"/>
              <a:t>loss and preserve valuable digital assets</a:t>
            </a:r>
            <a:endParaRPr lang="en-US" sz="3200" dirty="0"/>
          </a:p>
          <a:p>
            <a:pPr marL="514350" indent="-514350">
              <a:buFont typeface="Wingdings" charset="2"/>
              <a:buChar char="§"/>
            </a:pPr>
            <a:r>
              <a:rPr lang="en-US" sz="3200" dirty="0"/>
              <a:t>To </a:t>
            </a:r>
            <a:r>
              <a:rPr lang="en-US" sz="3200" dirty="0" smtClean="0"/>
              <a:t>preserve memories and stories</a:t>
            </a:r>
            <a:endParaRPr lang="en-US" sz="3200" dirty="0"/>
          </a:p>
          <a:p>
            <a:pPr marL="514350" indent="-514350">
              <a:buFont typeface="Wingdings" charset="2"/>
              <a:buChar char="§"/>
            </a:pPr>
            <a:r>
              <a:rPr lang="en-US" sz="3200" dirty="0" smtClean="0"/>
              <a:t>To protect </a:t>
            </a:r>
            <a:r>
              <a:rPr lang="en-US" sz="3200" dirty="0"/>
              <a:t>secrets </a:t>
            </a:r>
          </a:p>
          <a:p>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7</a:t>
            </a:fld>
            <a:endParaRPr lang="en-US"/>
          </a:p>
        </p:txBody>
      </p:sp>
    </p:spTree>
    <p:extLst>
      <p:ext uri="{BB962C8B-B14F-4D97-AF65-F5344CB8AC3E}">
        <p14:creationId xmlns:p14="http://schemas.microsoft.com/office/powerpoint/2010/main" val="270813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Roadblocks to Access</a:t>
            </a:r>
            <a:endParaRPr lang="en-US" dirty="0"/>
          </a:p>
        </p:txBody>
      </p:sp>
      <p:sp>
        <p:nvSpPr>
          <p:cNvPr id="3" name="Content Placeholder 2"/>
          <p:cNvSpPr>
            <a:spLocks noGrp="1"/>
          </p:cNvSpPr>
          <p:nvPr>
            <p:ph idx="1"/>
          </p:nvPr>
        </p:nvSpPr>
        <p:spPr>
          <a:xfrm>
            <a:off x="943429" y="1828800"/>
            <a:ext cx="7311572" cy="4348161"/>
          </a:xfrm>
        </p:spPr>
        <p:txBody>
          <a:bodyPr/>
          <a:lstStyle/>
          <a:p>
            <a:pPr marL="457200" indent="-457200">
              <a:buFont typeface="Arial"/>
              <a:buChar char="•"/>
            </a:pPr>
            <a:r>
              <a:rPr lang="en-US" dirty="0" smtClean="0"/>
              <a:t>Security and encryption</a:t>
            </a:r>
          </a:p>
          <a:p>
            <a:pPr marL="457200" indent="-457200">
              <a:buFont typeface="Arial"/>
              <a:buChar char="•"/>
            </a:pPr>
            <a:r>
              <a:rPr lang="en-US" dirty="0" smtClean="0"/>
              <a:t>Informational and technological obsolescence</a:t>
            </a:r>
          </a:p>
          <a:p>
            <a:pPr marL="457200" indent="-457200">
              <a:buFont typeface="Arial"/>
              <a:buChar char="•"/>
            </a:pPr>
            <a:r>
              <a:rPr lang="en-US" dirty="0" smtClean="0"/>
              <a:t>Limitations of applicable laws</a:t>
            </a:r>
          </a:p>
          <a:p>
            <a:pPr marL="457200" indent="-457200">
              <a:buFont typeface="Arial"/>
              <a:buChar char="•"/>
            </a:pPr>
            <a:r>
              <a:rPr lang="en-US" dirty="0" smtClean="0"/>
              <a:t>Custodial terms of agreement that may block or restrict fiduciary access</a:t>
            </a:r>
          </a:p>
          <a:p>
            <a:pPr marL="457200" indent="-457200">
              <a:buFont typeface="Arial"/>
              <a:buChar char="•"/>
            </a:pPr>
            <a:r>
              <a:rPr lang="en-US" dirty="0" smtClean="0"/>
              <a:t>Licensed assets (versus owned assets)</a:t>
            </a:r>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8</a:t>
            </a:fld>
            <a:endParaRPr lang="en-US"/>
          </a:p>
        </p:txBody>
      </p:sp>
    </p:spTree>
    <p:extLst>
      <p:ext uri="{BB962C8B-B14F-4D97-AF65-F5344CB8AC3E}">
        <p14:creationId xmlns:p14="http://schemas.microsoft.com/office/powerpoint/2010/main" val="259941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Ideas</a:t>
            </a:r>
            <a:endParaRPr lang="en-US" dirty="0"/>
          </a:p>
        </p:txBody>
      </p:sp>
      <p:sp>
        <p:nvSpPr>
          <p:cNvPr id="3" name="Content Placeholder 2"/>
          <p:cNvSpPr>
            <a:spLocks noGrp="1"/>
          </p:cNvSpPr>
          <p:nvPr>
            <p:ph idx="1"/>
          </p:nvPr>
        </p:nvSpPr>
        <p:spPr>
          <a:xfrm>
            <a:off x="943429" y="2068286"/>
            <a:ext cx="7311572" cy="4108675"/>
          </a:xfrm>
        </p:spPr>
        <p:txBody>
          <a:bodyPr>
            <a:normAutofit/>
          </a:bodyPr>
          <a:lstStyle/>
          <a:p>
            <a:pPr marL="457200" indent="-457200">
              <a:buFont typeface="Arial"/>
              <a:buChar char="•"/>
            </a:pPr>
            <a:r>
              <a:rPr lang="en-US" dirty="0"/>
              <a:t>Prepare inventories of your digital assets, including means for access</a:t>
            </a:r>
          </a:p>
          <a:p>
            <a:pPr marL="457200" indent="-457200">
              <a:buFont typeface="Arial"/>
              <a:buChar char="•"/>
            </a:pPr>
            <a:r>
              <a:rPr lang="en-US" dirty="0" smtClean="0"/>
              <a:t>Convert digital assets to tangible assets or move digital assets to accessible offline locations for </a:t>
            </a:r>
            <a:r>
              <a:rPr lang="en-US" dirty="0"/>
              <a:t>better access, preservation </a:t>
            </a:r>
            <a:endParaRPr lang="en-US" dirty="0" smtClean="0"/>
          </a:p>
          <a:p>
            <a:pPr marL="457200" indent="-457200">
              <a:buFont typeface="Arial"/>
              <a:buChar char="•"/>
            </a:pPr>
            <a:r>
              <a:rPr lang="en-US" dirty="0" smtClean="0"/>
              <a:t>Where custodian agreements allow it, give custodian account handling instructions</a:t>
            </a:r>
          </a:p>
          <a:p>
            <a:pPr>
              <a:buNone/>
            </a:pPr>
            <a:endParaRPr lang="en-US" dirty="0"/>
          </a:p>
        </p:txBody>
      </p:sp>
      <p:sp>
        <p:nvSpPr>
          <p:cNvPr id="4" name="Slide Number Placeholder 3"/>
          <p:cNvSpPr>
            <a:spLocks noGrp="1"/>
          </p:cNvSpPr>
          <p:nvPr>
            <p:ph type="sldNum" sz="quarter" idx="12"/>
          </p:nvPr>
        </p:nvSpPr>
        <p:spPr/>
        <p:txBody>
          <a:bodyPr/>
          <a:lstStyle/>
          <a:p>
            <a:fld id="{36551A13-DBF0-42CE-B36E-4CB9BC422EBD}" type="slidenum">
              <a:rPr lang="en-US" smtClean="0"/>
              <a:t>9</a:t>
            </a:fld>
            <a:endParaRPr lang="en-US"/>
          </a:p>
        </p:txBody>
      </p:sp>
    </p:spTree>
    <p:extLst>
      <p:ext uri="{BB962C8B-B14F-4D97-AF65-F5344CB8AC3E}">
        <p14:creationId xmlns:p14="http://schemas.microsoft.com/office/powerpoint/2010/main" val="410135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mp;L">
  <a:themeElements>
    <a:clrScheme name="Cummings-Lockwood">
      <a:dk1>
        <a:sysClr val="windowText" lastClr="000000"/>
      </a:dk1>
      <a:lt1>
        <a:sysClr val="window" lastClr="FFFFFF"/>
      </a:lt1>
      <a:dk2>
        <a:srgbClr val="134B83"/>
      </a:dk2>
      <a:lt2>
        <a:srgbClr val="E7E6E6"/>
      </a:lt2>
      <a:accent1>
        <a:srgbClr val="134B83"/>
      </a:accent1>
      <a:accent2>
        <a:srgbClr val="931527"/>
      </a:accent2>
      <a:accent3>
        <a:srgbClr val="6B6B6B"/>
      </a:accent3>
      <a:accent4>
        <a:srgbClr val="D66C1C"/>
      </a:accent4>
      <a:accent5>
        <a:srgbClr val="714725"/>
      </a:accent5>
      <a:accent6>
        <a:srgbClr val="7D7B1B"/>
      </a:accent6>
      <a:hlink>
        <a:srgbClr val="0A4B8B"/>
      </a:hlink>
      <a:folHlink>
        <a:srgbClr val="808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dirty="0" err="1" smtClean="0"/>
        </a:defPPr>
      </a:lstStyle>
    </a:txDef>
  </a:objectDefaults>
  <a:extraClrSchemeLst/>
  <a:extLst>
    <a:ext uri="{05A4C25C-085E-4340-85A3-A5531E510DB2}">
      <thm15:themeFamily xmlns="" xmlns:thm15="http://schemas.microsoft.com/office/thememl/2012/main" name="Cummings-Lockwood Template.potx" id="{8BE5C379-C72D-4F3F-90D8-4EB3F5313ABF}" vid="{81883811-43EF-46C7-B053-07C3A2627FA8}"/>
    </a:ext>
  </a:extLst>
</a:theme>
</file>

<file path=ppt/theme/theme2.xml><?xml version="1.0" encoding="utf-8"?>
<a:theme xmlns:a="http://schemas.openxmlformats.org/drawingml/2006/main" name="Office Theme">
  <a:themeElements>
    <a:clrScheme name="Cummings-Lockwood">
      <a:dk1>
        <a:sysClr val="windowText" lastClr="000000"/>
      </a:dk1>
      <a:lt1>
        <a:sysClr val="window" lastClr="FFFFFF"/>
      </a:lt1>
      <a:dk2>
        <a:srgbClr val="134B83"/>
      </a:dk2>
      <a:lt2>
        <a:srgbClr val="E7E6E6"/>
      </a:lt2>
      <a:accent1>
        <a:srgbClr val="134B83"/>
      </a:accent1>
      <a:accent2>
        <a:srgbClr val="931527"/>
      </a:accent2>
      <a:accent3>
        <a:srgbClr val="6B6B6B"/>
      </a:accent3>
      <a:accent4>
        <a:srgbClr val="D66C1C"/>
      </a:accent4>
      <a:accent5>
        <a:srgbClr val="714725"/>
      </a:accent5>
      <a:accent6>
        <a:srgbClr val="7D7B1B"/>
      </a:accent6>
      <a:hlink>
        <a:srgbClr val="0A4B8B"/>
      </a:hlink>
      <a:folHlink>
        <a:srgbClr val="808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dirty="0" err="1" smtClean="0"/>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mmings-Lockwood">
      <a:dk1>
        <a:sysClr val="windowText" lastClr="000000"/>
      </a:dk1>
      <a:lt1>
        <a:sysClr val="window" lastClr="FFFFFF"/>
      </a:lt1>
      <a:dk2>
        <a:srgbClr val="134B83"/>
      </a:dk2>
      <a:lt2>
        <a:srgbClr val="E7E6E6"/>
      </a:lt2>
      <a:accent1>
        <a:srgbClr val="134B83"/>
      </a:accent1>
      <a:accent2>
        <a:srgbClr val="931527"/>
      </a:accent2>
      <a:accent3>
        <a:srgbClr val="6B6B6B"/>
      </a:accent3>
      <a:accent4>
        <a:srgbClr val="D66C1C"/>
      </a:accent4>
      <a:accent5>
        <a:srgbClr val="714725"/>
      </a:accent5>
      <a:accent6>
        <a:srgbClr val="7D7B1B"/>
      </a:accent6>
      <a:hlink>
        <a:srgbClr val="0A4B8B"/>
      </a:hlink>
      <a:folHlink>
        <a:srgbClr val="808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dirty="0" err="1" smtClean="0"/>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C&amp;L.potx</Template>
  <TotalTime>628</TotalTime>
  <Words>1199</Words>
  <Application>Microsoft Office PowerPoint</Application>
  <PresentationFormat>On-screen Show (4:3)</PresentationFormat>
  <Paragraphs>157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C&amp;L</vt:lpstr>
      <vt:lpstr>"Hey @grandkids,  Like Me On Facebook!"  Estate Planning for Digital Assets</vt:lpstr>
      <vt:lpstr>PowerPoint Presentation</vt:lpstr>
      <vt:lpstr>What are “Digital Assets”?</vt:lpstr>
      <vt:lpstr>Types of Digital Assets</vt:lpstr>
      <vt:lpstr>Types of Digital Assets</vt:lpstr>
      <vt:lpstr>Where Are Your Digital Assets?</vt:lpstr>
      <vt:lpstr>Why Plan For Digital Assets</vt:lpstr>
      <vt:lpstr>Roadblocks to Access</vt:lpstr>
      <vt:lpstr>Planning Ideas</vt:lpstr>
      <vt:lpstr>Planning Ideas</vt:lpstr>
      <vt:lpstr>Provider Policies</vt:lpstr>
      <vt:lpstr>Digital Afterlife Companies</vt:lpstr>
      <vt:lpstr>Digital Afterlife Companies</vt:lpstr>
      <vt:lpstr>Uniform Fiduciary Access  to Digital Assets Act (2015)</vt:lpstr>
      <vt:lpstr>UFADAA</vt:lpstr>
      <vt:lpstr>Florida Fiduciary Access to Digital Assets Act</vt:lpstr>
      <vt:lpstr>FFADAA </vt:lpstr>
      <vt:lpstr>FFADAA</vt:lpstr>
      <vt:lpstr>FFADAA: Electronic Communications</vt:lpstr>
      <vt:lpstr>FFADAA: Other Digital Assets</vt:lpstr>
      <vt:lpstr>FFADAA:  Trusts</vt:lpstr>
      <vt:lpstr>FFADAA: Special Certifications</vt:lpstr>
      <vt:lpstr>FFADAA: Fiduciary Duties</vt:lpstr>
      <vt:lpstr>FFADA:  Custodian Complaince</vt:lpstr>
      <vt:lpstr>PowerPoint Presentation</vt:lpstr>
    </vt:vector>
  </TitlesOfParts>
  <Company>Cummings &amp; Lockwood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Cover Slide: Add Title of Presentation Here</dc:title>
  <dc:creator>C&amp;L</dc:creator>
  <cp:lastModifiedBy>C&amp;L</cp:lastModifiedBy>
  <cp:revision>32</cp:revision>
  <cp:lastPrinted>2016-04-21T14:46:54Z</cp:lastPrinted>
  <dcterms:created xsi:type="dcterms:W3CDTF">2016-03-16T14:39:53Z</dcterms:created>
  <dcterms:modified xsi:type="dcterms:W3CDTF">2016-05-11T14:56:56Z</dcterms:modified>
</cp:coreProperties>
</file>