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5.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6.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3" r:id="rId2"/>
    <p:sldMasterId id="2147483691" r:id="rId3"/>
    <p:sldMasterId id="2147483699" r:id="rId4"/>
    <p:sldMasterId id="2147483707" r:id="rId5"/>
    <p:sldMasterId id="2147483712" r:id="rId6"/>
    <p:sldMasterId id="2147483715" r:id="rId7"/>
  </p:sldMasterIdLst>
  <p:notesMasterIdLst>
    <p:notesMasterId r:id="rId30"/>
  </p:notesMasterIdLst>
  <p:handoutMasterIdLst>
    <p:handoutMasterId r:id="rId31"/>
  </p:handoutMasterIdLst>
  <p:sldIdLst>
    <p:sldId id="271" r:id="rId8"/>
    <p:sldId id="270" r:id="rId9"/>
    <p:sldId id="272" r:id="rId10"/>
    <p:sldId id="268" r:id="rId11"/>
    <p:sldId id="257" r:id="rId12"/>
    <p:sldId id="258" r:id="rId13"/>
    <p:sldId id="259" r:id="rId14"/>
    <p:sldId id="281" r:id="rId15"/>
    <p:sldId id="269" r:id="rId16"/>
    <p:sldId id="261" r:id="rId17"/>
    <p:sldId id="262" r:id="rId18"/>
    <p:sldId id="263" r:id="rId19"/>
    <p:sldId id="282" r:id="rId20"/>
    <p:sldId id="267" r:id="rId21"/>
    <p:sldId id="280" r:id="rId22"/>
    <p:sldId id="273" r:id="rId23"/>
    <p:sldId id="274" r:id="rId24"/>
    <p:sldId id="275" r:id="rId25"/>
    <p:sldId id="276" r:id="rId26"/>
    <p:sldId id="277" r:id="rId27"/>
    <p:sldId id="278" r:id="rId28"/>
    <p:sldId id="279" r:id="rId2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90" autoAdjust="0"/>
    <p:restoredTop sz="94283" autoAdjust="0"/>
  </p:normalViewPr>
  <p:slideViewPr>
    <p:cSldViewPr snapToGrid="0">
      <p:cViewPr varScale="1">
        <p:scale>
          <a:sx n="69" d="100"/>
          <a:sy n="69"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691"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B6E0EE0F-5788-4E2D-9558-3E8820AD5990}" type="datetimeFigureOut">
              <a:rPr lang="en-US" smtClean="0"/>
              <a:t>4/4/2017</a:t>
            </a:fld>
            <a:endParaRPr lang="en-US" dirty="0"/>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A4AB30A0-8B2C-4E35-8688-7E0AEDE48763}" type="slidenum">
              <a:rPr lang="en-US" smtClean="0"/>
              <a:t>‹#›</a:t>
            </a:fld>
            <a:endParaRPr lang="en-US" dirty="0"/>
          </a:p>
        </p:txBody>
      </p:sp>
    </p:spTree>
    <p:extLst>
      <p:ext uri="{BB962C8B-B14F-4D97-AF65-F5344CB8AC3E}">
        <p14:creationId xmlns:p14="http://schemas.microsoft.com/office/powerpoint/2010/main" val="4030481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F38C3EE-C43E-45C4-80CE-B56619B7256A}" type="datetimeFigureOut">
              <a:rPr lang="en-US" smtClean="0"/>
              <a:t>4/4/2017</a:t>
            </a:fld>
            <a:endParaRPr lang="en-US" dirty="0"/>
          </a:p>
        </p:txBody>
      </p:sp>
      <p:sp>
        <p:nvSpPr>
          <p:cNvPr id="4" name="Slide Image Placeholder 3"/>
          <p:cNvSpPr>
            <a:spLocks noGrp="1" noRot="1" noChangeAspect="1"/>
          </p:cNvSpPr>
          <p:nvPr>
            <p:ph type="sldImg" idx="2"/>
          </p:nvPr>
        </p:nvSpPr>
        <p:spPr>
          <a:xfrm>
            <a:off x="762000" y="746125"/>
            <a:ext cx="3773488" cy="2830513"/>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3745523"/>
            <a:ext cx="5852160" cy="5373950"/>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6B07A4A-C48B-43B9-9622-05CC4A53BDA9}" type="slidenum">
              <a:rPr lang="en-US" smtClean="0"/>
              <a:t>‹#›</a:t>
            </a:fld>
            <a:endParaRPr lang="en-US" dirty="0"/>
          </a:p>
        </p:txBody>
      </p:sp>
    </p:spTree>
    <p:extLst>
      <p:ext uri="{BB962C8B-B14F-4D97-AF65-F5344CB8AC3E}">
        <p14:creationId xmlns:p14="http://schemas.microsoft.com/office/powerpoint/2010/main" val="3371670218"/>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400" kern="1200">
        <a:solidFill>
          <a:schemeClr val="tx1"/>
        </a:solidFill>
        <a:latin typeface="+mn-lt"/>
        <a:ea typeface="+mn-ea"/>
        <a:cs typeface="+mn-cs"/>
      </a:defRPr>
    </a:lvl2pPr>
    <a:lvl3pPr marL="914400" algn="l" defTabSz="914400" rtl="0" eaLnBrk="1" latinLnBrk="0" hangingPunct="1">
      <a:defRPr sz="1400" kern="1200">
        <a:solidFill>
          <a:schemeClr val="tx1"/>
        </a:solidFill>
        <a:latin typeface="+mn-lt"/>
        <a:ea typeface="+mn-ea"/>
        <a:cs typeface="+mn-cs"/>
      </a:defRPr>
    </a:lvl3pPr>
    <a:lvl4pPr marL="1371600" algn="l" defTabSz="914400" rtl="0" eaLnBrk="1" latinLnBrk="0" hangingPunct="1">
      <a:defRPr sz="1400" kern="1200">
        <a:solidFill>
          <a:schemeClr val="tx1"/>
        </a:solidFill>
        <a:latin typeface="+mn-lt"/>
        <a:ea typeface="+mn-ea"/>
        <a:cs typeface="+mn-cs"/>
      </a:defRPr>
    </a:lvl4pPr>
    <a:lvl5pPr marL="1828800" algn="l" defTabSz="914400" rtl="0" eaLnBrk="1" latinLnBrk="0" hangingPunct="1">
      <a:defRPr sz="14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Group Cover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04800" y="518985"/>
            <a:ext cx="8534400" cy="2571688"/>
          </a:xfrm>
        </p:spPr>
        <p:txBody>
          <a:bodyPr anchor="ctr">
            <a:normAutofit/>
          </a:bodyPr>
          <a:lstStyle>
            <a:lvl1pPr algn="ctr">
              <a:defRPr sz="5400" baseline="0"/>
            </a:lvl1pPr>
          </a:lstStyle>
          <a:p>
            <a:r>
              <a:rPr lang="en-US" dirty="0"/>
              <a:t>[Add presentation title]</a:t>
            </a:r>
          </a:p>
        </p:txBody>
      </p:sp>
      <p:sp>
        <p:nvSpPr>
          <p:cNvPr id="3" name="Subtitle 2"/>
          <p:cNvSpPr>
            <a:spLocks noGrp="1"/>
          </p:cNvSpPr>
          <p:nvPr>
            <p:ph type="subTitle" idx="1" hasCustomPrompt="1"/>
          </p:nvPr>
        </p:nvSpPr>
        <p:spPr>
          <a:xfrm>
            <a:off x="304800" y="3156095"/>
            <a:ext cx="8534400" cy="1507345"/>
          </a:xfrm>
        </p:spPr>
        <p:txBody>
          <a:bodyPr anchor="ctr">
            <a:normAutofit/>
          </a:bodyPr>
          <a:lstStyle>
            <a:lvl1pPr marL="0" indent="0" algn="ctr">
              <a:spcBef>
                <a:spcPts val="400"/>
              </a:spcBef>
              <a:buNone/>
              <a:defRPr sz="28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location, city, state and date]</a:t>
            </a:r>
          </a:p>
        </p:txBody>
      </p:sp>
      <p:sp>
        <p:nvSpPr>
          <p:cNvPr id="4" name="Date Placeholder 3"/>
          <p:cNvSpPr>
            <a:spLocks noGrp="1"/>
          </p:cNvSpPr>
          <p:nvPr>
            <p:ph type="dt" sz="half" idx="10"/>
          </p:nvPr>
        </p:nvSpPr>
        <p:spPr/>
        <p:txBody>
          <a:bodyPr/>
          <a:lstStyle/>
          <a:p>
            <a:fld id="{99C212AC-66FC-42CA-877D-E4BCB9DC0596}" type="datetime1">
              <a:rPr lang="en-US" smtClean="0"/>
              <a:t>4/4/2017</a:t>
            </a:fld>
            <a:endParaRPr lang="en-US" dirty="0"/>
          </a:p>
        </p:txBody>
      </p:sp>
      <p:sp>
        <p:nvSpPr>
          <p:cNvPr id="5" name="Footer Placeholder 4"/>
          <p:cNvSpPr>
            <a:spLocks noGrp="1"/>
          </p:cNvSpPr>
          <p:nvPr>
            <p:ph type="ftr" sz="quarter" idx="11"/>
          </p:nvPr>
        </p:nvSpPr>
        <p:spPr/>
        <p:txBody>
          <a:bodyPr/>
          <a:lstStyle/>
          <a:p>
            <a:r>
              <a:rPr lang="en-US" dirty="0" smtClean="0"/>
              <a:t>AVOIDING AND FIXING COMMON ESTATE PLANNING MISTAKES</a:t>
            </a:r>
            <a:endParaRPr lang="en-US" dirty="0"/>
          </a:p>
        </p:txBody>
      </p:sp>
      <p:sp>
        <p:nvSpPr>
          <p:cNvPr id="6" name="Slide Number Placeholder 5"/>
          <p:cNvSpPr>
            <a:spLocks noGrp="1"/>
          </p:cNvSpPr>
          <p:nvPr>
            <p:ph type="sldNum" sz="quarter" idx="12"/>
          </p:nvPr>
        </p:nvSpPr>
        <p:spPr/>
        <p:txBody>
          <a:bodyPr/>
          <a:lstStyle/>
          <a:p>
            <a:fld id="{36551A13-DBF0-42CE-B36E-4CB9BC422EBD}" type="slidenum">
              <a:rPr lang="en-US" smtClean="0"/>
              <a:t>‹#›</a:t>
            </a:fld>
            <a:endParaRPr lang="en-US" dirty="0"/>
          </a:p>
        </p:txBody>
      </p:sp>
    </p:spTree>
    <p:extLst>
      <p:ext uri="{BB962C8B-B14F-4D97-AF65-F5344CB8AC3E}">
        <p14:creationId xmlns:p14="http://schemas.microsoft.com/office/powerpoint/2010/main" val="3779269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ew Topic Slide">
    <p:spTree>
      <p:nvGrpSpPr>
        <p:cNvPr id="1" name=""/>
        <p:cNvGrpSpPr/>
        <p:nvPr/>
      </p:nvGrpSpPr>
      <p:grpSpPr>
        <a:xfrm>
          <a:off x="0" y="0"/>
          <a:ext cx="0" cy="0"/>
          <a:chOff x="0" y="0"/>
          <a:chExt cx="0" cy="0"/>
        </a:xfrm>
      </p:grpSpPr>
      <p:sp>
        <p:nvSpPr>
          <p:cNvPr id="2" name="Title 1"/>
          <p:cNvSpPr>
            <a:spLocks noGrp="1"/>
          </p:cNvSpPr>
          <p:nvPr>
            <p:ph type="title"/>
          </p:nvPr>
        </p:nvSpPr>
        <p:spPr>
          <a:xfrm>
            <a:off x="304800" y="1901651"/>
            <a:ext cx="8534398" cy="3054698"/>
          </a:xfrm>
        </p:spPr>
        <p:txBody>
          <a:bodyPr/>
          <a:lstStyle>
            <a:lvl1pPr>
              <a:lnSpc>
                <a:spcPct val="100000"/>
              </a:lnSpc>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4CA5C2-187E-47C7-9C1D-ADA4B8CD9F19}" type="datetime1">
              <a:rPr lang="en-US" smtClean="0"/>
              <a:t>4/4/2017</a:t>
            </a:fld>
            <a:endParaRPr lang="en-US" dirty="0"/>
          </a:p>
        </p:txBody>
      </p:sp>
      <p:sp>
        <p:nvSpPr>
          <p:cNvPr id="4" name="Footer Placeholder 3"/>
          <p:cNvSpPr>
            <a:spLocks noGrp="1"/>
          </p:cNvSpPr>
          <p:nvPr>
            <p:ph type="ftr" sz="quarter" idx="11"/>
          </p:nvPr>
        </p:nvSpPr>
        <p:spPr/>
        <p:txBody>
          <a:bodyPr/>
          <a:lstStyle/>
          <a:p>
            <a:r>
              <a:rPr lang="en-US" dirty="0" smtClean="0"/>
              <a:t>AVOIDING AND FIXING COMMON ESTATE PLANNING MISTAKES</a:t>
            </a:r>
            <a:endParaRPr lang="en-US" dirty="0"/>
          </a:p>
        </p:txBody>
      </p:sp>
      <p:sp>
        <p:nvSpPr>
          <p:cNvPr id="5" name="Slide Number Placeholder 4"/>
          <p:cNvSpPr>
            <a:spLocks noGrp="1"/>
          </p:cNvSpPr>
          <p:nvPr>
            <p:ph type="sldNum" sz="quarter" idx="12"/>
          </p:nvPr>
        </p:nvSpPr>
        <p:spPr/>
        <p:txBody>
          <a:bodyPr/>
          <a:lstStyle/>
          <a:p>
            <a:fld id="{36551A13-DBF0-42CE-B36E-4CB9BC422EBD}" type="slidenum">
              <a:rPr lang="en-US" smtClean="0"/>
              <a:t>‹#›</a:t>
            </a:fld>
            <a:endParaRPr lang="en-US" dirty="0"/>
          </a:p>
        </p:txBody>
      </p:sp>
    </p:spTree>
    <p:extLst>
      <p:ext uri="{BB962C8B-B14F-4D97-AF65-F5344CB8AC3E}">
        <p14:creationId xmlns:p14="http://schemas.microsoft.com/office/powerpoint/2010/main" val="1416603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172A34-596E-4834-B107-A11F068321E3}" type="datetime1">
              <a:rPr lang="en-US" smtClean="0"/>
              <a:t>4/4/2017</a:t>
            </a:fld>
            <a:endParaRPr lang="en-US" dirty="0"/>
          </a:p>
        </p:txBody>
      </p:sp>
      <p:sp>
        <p:nvSpPr>
          <p:cNvPr id="4" name="Footer Placeholder 3"/>
          <p:cNvSpPr>
            <a:spLocks noGrp="1"/>
          </p:cNvSpPr>
          <p:nvPr>
            <p:ph type="ftr" sz="quarter" idx="11"/>
          </p:nvPr>
        </p:nvSpPr>
        <p:spPr/>
        <p:txBody>
          <a:bodyPr/>
          <a:lstStyle/>
          <a:p>
            <a:r>
              <a:rPr lang="en-US" dirty="0" smtClean="0"/>
              <a:t>AVOIDING AND FIXING COMMON ESTATE PLANNING MISTAKES</a:t>
            </a:r>
            <a:endParaRPr lang="en-US" dirty="0"/>
          </a:p>
        </p:txBody>
      </p:sp>
      <p:sp>
        <p:nvSpPr>
          <p:cNvPr id="5" name="Slide Number Placeholder 4"/>
          <p:cNvSpPr>
            <a:spLocks noGrp="1"/>
          </p:cNvSpPr>
          <p:nvPr>
            <p:ph type="sldNum" sz="quarter" idx="12"/>
          </p:nvPr>
        </p:nvSpPr>
        <p:spPr/>
        <p:txBody>
          <a:bodyPr/>
          <a:lstStyle/>
          <a:p>
            <a:fld id="{36551A13-DBF0-42CE-B36E-4CB9BC422EBD}" type="slidenum">
              <a:rPr lang="en-US" smtClean="0"/>
              <a:t>‹#›</a:t>
            </a:fld>
            <a:endParaRPr lang="en-US" dirty="0"/>
          </a:p>
        </p:txBody>
      </p:sp>
    </p:spTree>
    <p:extLst>
      <p:ext uri="{BB962C8B-B14F-4D97-AF65-F5344CB8AC3E}">
        <p14:creationId xmlns:p14="http://schemas.microsoft.com/office/powerpoint/2010/main" val="4218759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882F8B-6AAE-45CA-A5BE-8F52807A78A6}" type="datetime1">
              <a:rPr lang="en-US" smtClean="0"/>
              <a:t>4/4/2017</a:t>
            </a:fld>
            <a:endParaRPr lang="en-US" dirty="0"/>
          </a:p>
        </p:txBody>
      </p:sp>
      <p:sp>
        <p:nvSpPr>
          <p:cNvPr id="3" name="Footer Placeholder 2"/>
          <p:cNvSpPr>
            <a:spLocks noGrp="1"/>
          </p:cNvSpPr>
          <p:nvPr>
            <p:ph type="ftr" sz="quarter" idx="11"/>
          </p:nvPr>
        </p:nvSpPr>
        <p:spPr/>
        <p:txBody>
          <a:bodyPr/>
          <a:lstStyle/>
          <a:p>
            <a:r>
              <a:rPr lang="en-US" dirty="0" smtClean="0"/>
              <a:t>AVOIDING AND FIXING COMMON ESTATE PLANNING MISTAKES</a:t>
            </a:r>
            <a:endParaRPr lang="en-US" dirty="0"/>
          </a:p>
        </p:txBody>
      </p:sp>
      <p:sp>
        <p:nvSpPr>
          <p:cNvPr id="4" name="Slide Number Placeholder 3"/>
          <p:cNvSpPr>
            <a:spLocks noGrp="1"/>
          </p:cNvSpPr>
          <p:nvPr>
            <p:ph type="sldNum" sz="quarter" idx="12"/>
          </p:nvPr>
        </p:nvSpPr>
        <p:spPr/>
        <p:txBody>
          <a:bodyPr/>
          <a:lstStyle/>
          <a:p>
            <a:fld id="{36551A13-DBF0-42CE-B36E-4CB9BC422EBD}" type="slidenum">
              <a:rPr lang="en-US" smtClean="0"/>
              <a:t>‹#›</a:t>
            </a:fld>
            <a:endParaRPr lang="en-US" dirty="0"/>
          </a:p>
        </p:txBody>
      </p:sp>
    </p:spTree>
    <p:extLst>
      <p:ext uri="{BB962C8B-B14F-4D97-AF65-F5344CB8AC3E}">
        <p14:creationId xmlns:p14="http://schemas.microsoft.com/office/powerpoint/2010/main" val="1686623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6" name="TextBox 5"/>
          <p:cNvSpPr txBox="1"/>
          <p:nvPr/>
        </p:nvSpPr>
        <p:spPr>
          <a:xfrm>
            <a:off x="304800" y="2745521"/>
            <a:ext cx="8534400" cy="1139482"/>
          </a:xfrm>
          <a:prstGeom prst="rect">
            <a:avLst/>
          </a:prstGeom>
          <a:noFill/>
        </p:spPr>
        <p:txBody>
          <a:bodyPr wrap="square" rtlCol="0" anchor="ctr">
            <a:normAutofit/>
          </a:bodyPr>
          <a:lstStyle/>
          <a:p>
            <a:pPr algn="ctr">
              <a:lnSpc>
                <a:spcPct val="90000"/>
              </a:lnSpc>
            </a:pPr>
            <a:r>
              <a:rPr lang="en-US" sz="5400" dirty="0">
                <a:solidFill>
                  <a:schemeClr val="tx2"/>
                </a:solidFill>
              </a:rPr>
              <a:t>Thank You</a:t>
            </a:r>
          </a:p>
        </p:txBody>
      </p:sp>
      <p:sp>
        <p:nvSpPr>
          <p:cNvPr id="3" name="Date Placeholder 2"/>
          <p:cNvSpPr>
            <a:spLocks noGrp="1"/>
          </p:cNvSpPr>
          <p:nvPr>
            <p:ph type="dt" sz="half" idx="10"/>
          </p:nvPr>
        </p:nvSpPr>
        <p:spPr/>
        <p:txBody>
          <a:bodyPr/>
          <a:lstStyle/>
          <a:p>
            <a:fld id="{82954701-2CED-4ED7-BE42-858155E1359F}" type="datetime1">
              <a:rPr lang="en-US" smtClean="0"/>
              <a:t>4/4/2017</a:t>
            </a:fld>
            <a:endParaRPr lang="en-US" dirty="0"/>
          </a:p>
        </p:txBody>
      </p:sp>
      <p:sp>
        <p:nvSpPr>
          <p:cNvPr id="4" name="Footer Placeholder 3"/>
          <p:cNvSpPr>
            <a:spLocks noGrp="1"/>
          </p:cNvSpPr>
          <p:nvPr>
            <p:ph type="ftr" sz="quarter" idx="11"/>
          </p:nvPr>
        </p:nvSpPr>
        <p:spPr/>
        <p:txBody>
          <a:bodyPr/>
          <a:lstStyle/>
          <a:p>
            <a:r>
              <a:rPr lang="en-US" dirty="0" smtClean="0"/>
              <a:t>AVOIDING AND FIXING COMMON ESTATE PLANNING MISTAKES</a:t>
            </a:r>
            <a:endParaRPr lang="en-US" dirty="0"/>
          </a:p>
        </p:txBody>
      </p:sp>
      <p:sp>
        <p:nvSpPr>
          <p:cNvPr id="5" name="Slide Number Placeholder 4"/>
          <p:cNvSpPr>
            <a:spLocks noGrp="1"/>
          </p:cNvSpPr>
          <p:nvPr>
            <p:ph type="sldNum" sz="quarter" idx="12"/>
          </p:nvPr>
        </p:nvSpPr>
        <p:spPr/>
        <p:txBody>
          <a:bodyPr/>
          <a:lstStyle/>
          <a:p>
            <a:fld id="{36551A13-DBF0-42CE-B36E-4CB9BC422EBD}" type="slidenum">
              <a:rPr lang="en-US" smtClean="0"/>
              <a:t>‹#›</a:t>
            </a:fld>
            <a:endParaRPr lang="en-US" dirty="0"/>
          </a:p>
        </p:txBody>
      </p:sp>
    </p:spTree>
    <p:extLst>
      <p:ext uri="{BB962C8B-B14F-4D97-AF65-F5344CB8AC3E}">
        <p14:creationId xmlns:p14="http://schemas.microsoft.com/office/powerpoint/2010/main" val="1998329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bout C&amp;L">
    <p:spTree>
      <p:nvGrpSpPr>
        <p:cNvPr id="1" name=""/>
        <p:cNvGrpSpPr/>
        <p:nvPr/>
      </p:nvGrpSpPr>
      <p:grpSpPr>
        <a:xfrm>
          <a:off x="0" y="0"/>
          <a:ext cx="0" cy="0"/>
          <a:chOff x="0" y="0"/>
          <a:chExt cx="0" cy="0"/>
        </a:xfrm>
      </p:grpSpPr>
      <p:sp>
        <p:nvSpPr>
          <p:cNvPr id="6" name="TextBox 5"/>
          <p:cNvSpPr txBox="1"/>
          <p:nvPr/>
        </p:nvSpPr>
        <p:spPr>
          <a:xfrm>
            <a:off x="304800" y="518985"/>
            <a:ext cx="8534400" cy="1139482"/>
          </a:xfrm>
          <a:prstGeom prst="rect">
            <a:avLst/>
          </a:prstGeom>
          <a:noFill/>
        </p:spPr>
        <p:txBody>
          <a:bodyPr wrap="square" rtlCol="0" anchor="ctr">
            <a:normAutofit/>
          </a:bodyPr>
          <a:lstStyle/>
          <a:p>
            <a:pPr algn="ctr">
              <a:lnSpc>
                <a:spcPct val="90000"/>
              </a:lnSpc>
            </a:pPr>
            <a:r>
              <a:rPr lang="en-US" sz="4000" dirty="0">
                <a:solidFill>
                  <a:schemeClr val="tx2"/>
                </a:solidFill>
              </a:rPr>
              <a:t>About Cummings &amp; Lockwood</a:t>
            </a:r>
          </a:p>
        </p:txBody>
      </p:sp>
      <p:sp>
        <p:nvSpPr>
          <p:cNvPr id="8" name="TextBox 7"/>
          <p:cNvSpPr txBox="1"/>
          <p:nvPr/>
        </p:nvSpPr>
        <p:spPr>
          <a:xfrm>
            <a:off x="304800" y="1723888"/>
            <a:ext cx="8534400" cy="4453073"/>
          </a:xfrm>
          <a:prstGeom prst="rect">
            <a:avLst/>
          </a:prstGeom>
          <a:noFill/>
        </p:spPr>
        <p:txBody>
          <a:bodyPr wrap="square" rtlCol="0">
            <a:noAutofit/>
          </a:bodyPr>
          <a:lstStyle/>
          <a:p>
            <a:pPr marL="0" marR="0">
              <a:spcBef>
                <a:spcPts val="0"/>
              </a:spcBef>
              <a:spcAft>
                <a:spcPts val="0"/>
              </a:spcAft>
            </a:pPr>
            <a:r>
              <a:rPr lang="en-US" sz="1100" b="1" dirty="0">
                <a:solidFill>
                  <a:srgbClr val="943634"/>
                </a:solidFill>
                <a:latin typeface="Arial" panose="020B0604020202020204" pitchFamily="34" charset="0"/>
                <a:ea typeface="Times New Roman"/>
                <a:cs typeface="Arial" panose="020B0604020202020204" pitchFamily="34" charset="0"/>
              </a:rPr>
              <a:t>Overview</a:t>
            </a:r>
            <a:endParaRPr lang="en-US" sz="1100" dirty="0">
              <a:latin typeface="Arial" panose="020B0604020202020204" pitchFamily="34" charset="0"/>
              <a:ea typeface="Calibri"/>
              <a:cs typeface="Arial" panose="020B0604020202020204" pitchFamily="34" charset="0"/>
            </a:endParaRPr>
          </a:p>
          <a:p>
            <a:pPr marL="0" marR="0">
              <a:spcBef>
                <a:spcPts val="0"/>
              </a:spcBef>
              <a:spcAft>
                <a:spcPts val="0"/>
              </a:spcAft>
            </a:pPr>
            <a:r>
              <a:rPr lang="en-US" sz="1100" dirty="0">
                <a:latin typeface="Arial" panose="020B0604020202020204" pitchFamily="34" charset="0"/>
                <a:ea typeface="Times New Roman"/>
                <a:cs typeface="Arial" panose="020B0604020202020204" pitchFamily="34" charset="0"/>
              </a:rPr>
              <a:t>Founded in 1909, Cummings &amp; Lockwood provides sophisticated legal counsel to both private clients and commercial enterprises.  Our clients include individuals and families with inherited and newly created wealth, as well as emerging, middle market and Fortune 500 companies.  With nearly 100 attorneys and accountants located in Stamford, Greenwich and West Hartford, Connecticut, and in Naples, Bonita Springs and Palm Beach Gardens, Florida, the Firm has the experience, technology and resources to provide a broad range of trusts and estates, corporate and finance, litigation and commercial and residential real estate services.</a:t>
            </a:r>
            <a:endParaRPr lang="en-US" sz="1100" dirty="0">
              <a:latin typeface="Arial" panose="020B0604020202020204" pitchFamily="34" charset="0"/>
              <a:ea typeface="Calibri"/>
              <a:cs typeface="Arial" panose="020B0604020202020204" pitchFamily="34" charset="0"/>
            </a:endParaRPr>
          </a:p>
          <a:p>
            <a:pPr marL="0" marR="0">
              <a:spcBef>
                <a:spcPts val="0"/>
              </a:spcBef>
              <a:spcAft>
                <a:spcPts val="0"/>
              </a:spcAft>
            </a:pPr>
            <a:r>
              <a:rPr lang="en-US" sz="1100" dirty="0">
                <a:latin typeface="Arial" panose="020B0604020202020204" pitchFamily="34" charset="0"/>
                <a:ea typeface="Times New Roman"/>
                <a:cs typeface="Arial" panose="020B0604020202020204" pitchFamily="34" charset="0"/>
              </a:rPr>
              <a:t> </a:t>
            </a:r>
            <a:endParaRPr lang="en-US" sz="1100" dirty="0">
              <a:latin typeface="Arial" panose="020B0604020202020204" pitchFamily="34" charset="0"/>
              <a:ea typeface="Calibri"/>
              <a:cs typeface="Arial" panose="020B0604020202020204" pitchFamily="34" charset="0"/>
            </a:endParaRPr>
          </a:p>
          <a:p>
            <a:pPr marL="0" marR="0">
              <a:spcBef>
                <a:spcPts val="0"/>
              </a:spcBef>
              <a:spcAft>
                <a:spcPts val="0"/>
              </a:spcAft>
            </a:pPr>
            <a:r>
              <a:rPr lang="en-US" sz="1100" b="1" dirty="0">
                <a:solidFill>
                  <a:srgbClr val="943634"/>
                </a:solidFill>
                <a:latin typeface="Arial" panose="020B0604020202020204" pitchFamily="34" charset="0"/>
                <a:ea typeface="Times New Roman"/>
                <a:cs typeface="Arial" panose="020B0604020202020204" pitchFamily="34" charset="0"/>
              </a:rPr>
              <a:t>Private Clients Practice</a:t>
            </a:r>
            <a:endParaRPr lang="en-US" sz="1100" dirty="0">
              <a:latin typeface="Arial" panose="020B0604020202020204" pitchFamily="34" charset="0"/>
              <a:ea typeface="Calibri"/>
              <a:cs typeface="Arial" panose="020B0604020202020204" pitchFamily="34" charset="0"/>
            </a:endParaRPr>
          </a:p>
          <a:p>
            <a:pPr marL="0" marR="0">
              <a:spcBef>
                <a:spcPts val="0"/>
              </a:spcBef>
              <a:spcAft>
                <a:spcPts val="0"/>
              </a:spcAft>
            </a:pPr>
            <a:r>
              <a:rPr lang="en-US" sz="1100" dirty="0">
                <a:latin typeface="Arial" panose="020B0604020202020204" pitchFamily="34" charset="0"/>
                <a:ea typeface="Times New Roman"/>
                <a:cs typeface="Arial" panose="020B0604020202020204" pitchFamily="34" charset="0"/>
              </a:rPr>
              <a:t>Cummings &amp; Lockwood has one of the largest trusts and estates practices in the United States, with a significant private client base of high net worth individuals and families, closely-held businesses, and national charities and foundations.  Our private clients attorneys, many of whom have been elected to the prestigious American College of Trusts and Estate Counsel (ACTEC), are experienced in the areas of estate planning and administration; estate, income and gift tax; trust formation and management; executor and trustee services; charitable giving and foundations; special needs planning; probate law; and residential real estate.   Whether dealing with recently acquired assets or family fortunes that span generations, the Firm provides innovative strategies and solutions to preserve, enhance and transition our clients' wealth, as well as meet their varied legal needs and personal goals.</a:t>
            </a:r>
            <a:endParaRPr lang="en-US" sz="1100" dirty="0">
              <a:latin typeface="Arial" panose="020B0604020202020204" pitchFamily="34" charset="0"/>
              <a:ea typeface="Calibri"/>
              <a:cs typeface="Arial" panose="020B0604020202020204" pitchFamily="34" charset="0"/>
            </a:endParaRPr>
          </a:p>
          <a:p>
            <a:pPr marL="0" marR="0">
              <a:spcBef>
                <a:spcPts val="0"/>
              </a:spcBef>
              <a:spcAft>
                <a:spcPts val="0"/>
              </a:spcAft>
            </a:pPr>
            <a:r>
              <a:rPr lang="en-US" sz="1100" dirty="0">
                <a:latin typeface="Arial" panose="020B0604020202020204" pitchFamily="34" charset="0"/>
                <a:ea typeface="Times New Roman"/>
                <a:cs typeface="Arial" panose="020B0604020202020204" pitchFamily="34" charset="0"/>
              </a:rPr>
              <a:t> </a:t>
            </a:r>
            <a:endParaRPr lang="en-US" sz="1100" dirty="0">
              <a:latin typeface="Arial" panose="020B0604020202020204" pitchFamily="34" charset="0"/>
              <a:ea typeface="Calibri"/>
              <a:cs typeface="Arial" panose="020B0604020202020204" pitchFamily="34" charset="0"/>
            </a:endParaRPr>
          </a:p>
          <a:p>
            <a:pPr marL="0" marR="0">
              <a:spcBef>
                <a:spcPts val="0"/>
              </a:spcBef>
              <a:spcAft>
                <a:spcPts val="0"/>
              </a:spcAft>
            </a:pPr>
            <a:r>
              <a:rPr lang="en-US" sz="1100" b="1" dirty="0">
                <a:solidFill>
                  <a:srgbClr val="943634"/>
                </a:solidFill>
                <a:latin typeface="Arial" panose="020B0604020202020204" pitchFamily="34" charset="0"/>
                <a:ea typeface="Times New Roman"/>
                <a:cs typeface="Arial" panose="020B0604020202020204" pitchFamily="34" charset="0"/>
              </a:rPr>
              <a:t>Commercial Practice</a:t>
            </a:r>
            <a:endParaRPr lang="en-US" sz="1100" dirty="0">
              <a:latin typeface="Arial" panose="020B0604020202020204" pitchFamily="34" charset="0"/>
              <a:ea typeface="Calibri"/>
              <a:cs typeface="Arial" panose="020B0604020202020204" pitchFamily="34" charset="0"/>
            </a:endParaRPr>
          </a:p>
          <a:p>
            <a:pPr marL="0" marR="0">
              <a:spcBef>
                <a:spcPts val="0"/>
              </a:spcBef>
              <a:spcAft>
                <a:spcPts val="0"/>
              </a:spcAft>
            </a:pPr>
            <a:r>
              <a:rPr lang="en-US" sz="1100" dirty="0">
                <a:latin typeface="Arial" panose="020B0604020202020204" pitchFamily="34" charset="0"/>
                <a:ea typeface="Times New Roman"/>
                <a:cs typeface="Arial" panose="020B0604020202020204" pitchFamily="34" charset="0"/>
              </a:rPr>
              <a:t>Cummings &amp; Lockwood has an elite commercial practice with numerous, professionally-recognized lawyers who are experienced in the areas of litigation and dispute resolution; real estate investment and development; banking, lending and credit transactions; corporate acquisitions and divestitures; and partnership, limited liability company and tax matters.  Our clients include entrepreneurs, closely-held companies, regional, national and international corporations, hedge funds, private equity firms, financial institutions and not-for-profit organizations.</a:t>
            </a:r>
            <a:endParaRPr lang="en-US" sz="1100" dirty="0">
              <a:latin typeface="Arial" panose="020B0604020202020204" pitchFamily="34" charset="0"/>
              <a:ea typeface="Calibri"/>
              <a:cs typeface="Arial" panose="020B0604020202020204" pitchFamily="34" charset="0"/>
            </a:endParaRPr>
          </a:p>
          <a:p>
            <a:pPr marL="0" marR="0">
              <a:spcBef>
                <a:spcPts val="0"/>
              </a:spcBef>
              <a:spcAft>
                <a:spcPts val="0"/>
              </a:spcAft>
            </a:pPr>
            <a:r>
              <a:rPr lang="en-US" sz="1100" dirty="0">
                <a:latin typeface="Arial" panose="020B0604020202020204" pitchFamily="34" charset="0"/>
                <a:ea typeface="Times New Roman"/>
                <a:cs typeface="Arial" panose="020B0604020202020204" pitchFamily="34" charset="0"/>
              </a:rPr>
              <a:t> </a:t>
            </a:r>
            <a:endParaRPr lang="en-US" sz="1100" dirty="0">
              <a:latin typeface="Arial" panose="020B0604020202020204" pitchFamily="34" charset="0"/>
              <a:ea typeface="Calibri"/>
              <a:cs typeface="Arial" panose="020B0604020202020204" pitchFamily="34" charset="0"/>
            </a:endParaRPr>
          </a:p>
          <a:p>
            <a:r>
              <a:rPr lang="en-US" sz="1100" dirty="0">
                <a:latin typeface="Arial" panose="020B0604020202020204" pitchFamily="34" charset="0"/>
                <a:ea typeface="Times New Roman"/>
                <a:cs typeface="Arial" panose="020B0604020202020204" pitchFamily="34" charset="0"/>
              </a:rPr>
              <a:t>In addition, Cummings &amp; Lockwood's commercial and private clients lawyers regularly work together to provide entity planning, business succession planning, tax guidance and litigation to privately-owned businesses of all sizes and industries.</a:t>
            </a:r>
            <a:endParaRPr lang="en-US" sz="1100" dirty="0">
              <a:latin typeface="Arial" panose="020B0604020202020204" pitchFamily="34" charset="0"/>
              <a:cs typeface="Arial" panose="020B0604020202020204" pitchFamily="34" charset="0"/>
            </a:endParaRPr>
          </a:p>
        </p:txBody>
      </p:sp>
      <p:sp>
        <p:nvSpPr>
          <p:cNvPr id="3" name="Date Placeholder 2"/>
          <p:cNvSpPr>
            <a:spLocks noGrp="1"/>
          </p:cNvSpPr>
          <p:nvPr>
            <p:ph type="dt" sz="half" idx="10"/>
          </p:nvPr>
        </p:nvSpPr>
        <p:spPr/>
        <p:txBody>
          <a:bodyPr/>
          <a:lstStyle/>
          <a:p>
            <a:fld id="{B9B0DD7B-6EF1-4F79-977F-3BEDF41D8714}" type="datetime1">
              <a:rPr lang="en-US" smtClean="0"/>
              <a:t>4/4/2017</a:t>
            </a:fld>
            <a:endParaRPr lang="en-US" dirty="0"/>
          </a:p>
        </p:txBody>
      </p:sp>
      <p:sp>
        <p:nvSpPr>
          <p:cNvPr id="4" name="Footer Placeholder 3"/>
          <p:cNvSpPr>
            <a:spLocks noGrp="1"/>
          </p:cNvSpPr>
          <p:nvPr>
            <p:ph type="ftr" sz="quarter" idx="11"/>
          </p:nvPr>
        </p:nvSpPr>
        <p:spPr/>
        <p:txBody>
          <a:bodyPr/>
          <a:lstStyle/>
          <a:p>
            <a:r>
              <a:rPr lang="en-US" dirty="0" smtClean="0"/>
              <a:t>AVOIDING AND FIXING COMMON ESTATE PLANNING MISTAKES</a:t>
            </a:r>
            <a:endParaRPr lang="en-US" dirty="0"/>
          </a:p>
        </p:txBody>
      </p:sp>
      <p:sp>
        <p:nvSpPr>
          <p:cNvPr id="5" name="Slide Number Placeholder 4"/>
          <p:cNvSpPr>
            <a:spLocks noGrp="1"/>
          </p:cNvSpPr>
          <p:nvPr>
            <p:ph type="sldNum" sz="quarter" idx="12"/>
          </p:nvPr>
        </p:nvSpPr>
        <p:spPr/>
        <p:txBody>
          <a:bodyPr/>
          <a:lstStyle/>
          <a:p>
            <a:fld id="{36551A13-DBF0-42CE-B36E-4CB9BC422EBD}" type="slidenum">
              <a:rPr lang="en-US" smtClean="0"/>
              <a:t>‹#›</a:t>
            </a:fld>
            <a:endParaRPr lang="en-US" dirty="0"/>
          </a:p>
        </p:txBody>
      </p:sp>
    </p:spTree>
    <p:extLst>
      <p:ext uri="{BB962C8B-B14F-4D97-AF65-F5344CB8AC3E}">
        <p14:creationId xmlns:p14="http://schemas.microsoft.com/office/powerpoint/2010/main" val="81595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Office Locations">
    <p:spTree>
      <p:nvGrpSpPr>
        <p:cNvPr id="1" name=""/>
        <p:cNvGrpSpPr/>
        <p:nvPr/>
      </p:nvGrpSpPr>
      <p:grpSpPr>
        <a:xfrm>
          <a:off x="0" y="0"/>
          <a:ext cx="0" cy="0"/>
          <a:chOff x="0" y="0"/>
          <a:chExt cx="0" cy="0"/>
        </a:xfrm>
      </p:grpSpPr>
      <p:sp>
        <p:nvSpPr>
          <p:cNvPr id="6" name="TextBox 5"/>
          <p:cNvSpPr txBox="1"/>
          <p:nvPr/>
        </p:nvSpPr>
        <p:spPr>
          <a:xfrm>
            <a:off x="304800" y="518985"/>
            <a:ext cx="8534400" cy="1139482"/>
          </a:xfrm>
          <a:prstGeom prst="rect">
            <a:avLst/>
          </a:prstGeom>
          <a:noFill/>
        </p:spPr>
        <p:txBody>
          <a:bodyPr wrap="square" rtlCol="0" anchor="ctr">
            <a:normAutofit/>
          </a:bodyPr>
          <a:lstStyle/>
          <a:p>
            <a:pPr algn="ctr">
              <a:lnSpc>
                <a:spcPct val="90000"/>
              </a:lnSpc>
            </a:pPr>
            <a:r>
              <a:rPr lang="en-US" sz="4000" dirty="0">
                <a:solidFill>
                  <a:schemeClr val="tx2"/>
                </a:solidFill>
              </a:rPr>
              <a:t>Office Locations</a:t>
            </a:r>
          </a:p>
        </p:txBody>
      </p:sp>
      <p:graphicFrame>
        <p:nvGraphicFramePr>
          <p:cNvPr id="7" name="Table 6"/>
          <p:cNvGraphicFramePr>
            <a:graphicFrameLocks noGrp="1"/>
          </p:cNvGraphicFramePr>
          <p:nvPr>
            <p:extLst>
              <p:ext uri="{D42A27DB-BD31-4B8C-83A1-F6EECF244321}">
                <p14:modId xmlns:p14="http://schemas.microsoft.com/office/powerpoint/2010/main" val="427345882"/>
              </p:ext>
            </p:extLst>
          </p:nvPr>
        </p:nvGraphicFramePr>
        <p:xfrm>
          <a:off x="304801" y="1723889"/>
          <a:ext cx="8534400" cy="3343411"/>
        </p:xfrm>
        <a:graphic>
          <a:graphicData uri="http://schemas.openxmlformats.org/drawingml/2006/table">
            <a:tbl>
              <a:tblPr firstRow="1" firstCol="1" bandRow="1"/>
              <a:tblGrid>
                <a:gridCol w="2860430">
                  <a:extLst>
                    <a:ext uri="{9D8B030D-6E8A-4147-A177-3AD203B41FA5}">
                      <a16:colId xmlns="" xmlns:a16="http://schemas.microsoft.com/office/drawing/2014/main" val="20000"/>
                    </a:ext>
                  </a:extLst>
                </a:gridCol>
                <a:gridCol w="3165231">
                  <a:extLst>
                    <a:ext uri="{9D8B030D-6E8A-4147-A177-3AD203B41FA5}">
                      <a16:colId xmlns="" xmlns:a16="http://schemas.microsoft.com/office/drawing/2014/main" val="20001"/>
                    </a:ext>
                  </a:extLst>
                </a:gridCol>
                <a:gridCol w="2508739">
                  <a:extLst>
                    <a:ext uri="{9D8B030D-6E8A-4147-A177-3AD203B41FA5}">
                      <a16:colId xmlns="" xmlns:a16="http://schemas.microsoft.com/office/drawing/2014/main" val="20002"/>
                    </a:ext>
                  </a:extLst>
                </a:gridCol>
              </a:tblGrid>
              <a:tr h="3343411">
                <a:tc>
                  <a:txBody>
                    <a:bodyPr/>
                    <a:lstStyle/>
                    <a:p>
                      <a:pPr marL="0" marR="0">
                        <a:lnSpc>
                          <a:spcPts val="1600"/>
                        </a:lnSpc>
                        <a:spcBef>
                          <a:spcPts val="0"/>
                        </a:spcBef>
                        <a:spcAft>
                          <a:spcPts val="0"/>
                        </a:spcAft>
                        <a:tabLst>
                          <a:tab pos="571500" algn="l"/>
                        </a:tabLst>
                      </a:pPr>
                      <a:r>
                        <a:rPr lang="en-US" sz="1200" b="1" dirty="0">
                          <a:solidFill>
                            <a:srgbClr val="800000"/>
                          </a:solidFill>
                          <a:effectLst/>
                          <a:latin typeface="Arial"/>
                          <a:ea typeface="Times New Roman"/>
                          <a:cs typeface="Times New Roman"/>
                        </a:rPr>
                        <a:t>Stamford, CT</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Six Landmark Square</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Stamford, CT  06901</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203.327.1700  Phone</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203.351.4535  Fax</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 </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 </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b="1" dirty="0">
                          <a:solidFill>
                            <a:srgbClr val="800000"/>
                          </a:solidFill>
                          <a:effectLst/>
                          <a:latin typeface="Arial"/>
                          <a:ea typeface="Times New Roman"/>
                          <a:cs typeface="Times New Roman"/>
                        </a:rPr>
                        <a:t>Naples, FL</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3001 Tamiami Trail North</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Naples, FL  34103</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239.262.8311  Phone</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239.263.0703  Fax</a:t>
                      </a:r>
                      <a:endParaRPr lang="en-US" sz="1200" dirty="0">
                        <a:effectLst/>
                        <a:latin typeface="Times New Roman"/>
                        <a:ea typeface="Calibri"/>
                        <a:cs typeface="Times New Roman"/>
                      </a:endParaRPr>
                    </a:p>
                  </a:txBody>
                  <a:tcPr marL="68580" marR="68580" marT="0" marB="0">
                    <a:lnL>
                      <a:noFill/>
                    </a:lnL>
                    <a:lnR>
                      <a:noFill/>
                    </a:lnR>
                    <a:lnT>
                      <a:noFill/>
                    </a:lnT>
                    <a:lnB>
                      <a:noFill/>
                    </a:lnB>
                  </a:tcPr>
                </a:tc>
                <a:tc>
                  <a:txBody>
                    <a:bodyPr/>
                    <a:lstStyle/>
                    <a:p>
                      <a:pPr marL="0" marR="0">
                        <a:lnSpc>
                          <a:spcPts val="1600"/>
                        </a:lnSpc>
                        <a:spcBef>
                          <a:spcPts val="0"/>
                        </a:spcBef>
                        <a:spcAft>
                          <a:spcPts val="0"/>
                        </a:spcAft>
                        <a:tabLst>
                          <a:tab pos="571500" algn="l"/>
                        </a:tabLst>
                      </a:pPr>
                      <a:r>
                        <a:rPr lang="en-US" sz="1200" b="1" dirty="0">
                          <a:solidFill>
                            <a:srgbClr val="800000"/>
                          </a:solidFill>
                          <a:effectLst/>
                          <a:latin typeface="Arial"/>
                          <a:ea typeface="Times New Roman"/>
                          <a:cs typeface="Times New Roman"/>
                        </a:rPr>
                        <a:t>Greenwich, CT</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Two Greenwich Plaza</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Greenwich, CT  06830</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203.869.1200</a:t>
                      </a:r>
                      <a:r>
                        <a:rPr lang="en-US" sz="1200" baseline="0" dirty="0">
                          <a:effectLst/>
                          <a:latin typeface="Arial"/>
                          <a:ea typeface="Times New Roman"/>
                          <a:cs typeface="Times New Roman"/>
                        </a:rPr>
                        <a:t>  Phone</a:t>
                      </a:r>
                      <a:endParaRPr lang="en-US" sz="1200" dirty="0">
                        <a:effectLst/>
                        <a:latin typeface="Arial"/>
                        <a:ea typeface="Times New Roman"/>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203.869.3120  Fax</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 </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b="1" dirty="0">
                          <a:solidFill>
                            <a:srgbClr val="800000"/>
                          </a:solidFill>
                          <a:effectLst/>
                          <a:latin typeface="Arial"/>
                          <a:ea typeface="Times New Roman"/>
                          <a:cs typeface="Times New Roman"/>
                        </a:rPr>
                        <a:t> </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b="1" dirty="0">
                          <a:solidFill>
                            <a:srgbClr val="800000"/>
                          </a:solidFill>
                          <a:effectLst/>
                          <a:latin typeface="Arial"/>
                          <a:ea typeface="Times New Roman"/>
                          <a:cs typeface="Times New Roman"/>
                        </a:rPr>
                        <a:t>Bonita Springs, FL</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8000 Health Center Boulevard</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The Brooks Grand Plaza, Suite 300</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Bonita Springs, FL  34135</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239.947.8811  Phone</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239.947.8025  Fax</a:t>
                      </a:r>
                      <a:endParaRPr lang="en-US" sz="1200" dirty="0">
                        <a:effectLst/>
                        <a:latin typeface="Times New Roman"/>
                        <a:ea typeface="Calibri"/>
                        <a:cs typeface="Times New Roman"/>
                      </a:endParaRPr>
                    </a:p>
                  </a:txBody>
                  <a:tcPr marL="68580" marR="68580" marT="0" marB="0">
                    <a:lnL>
                      <a:noFill/>
                    </a:lnL>
                    <a:lnR>
                      <a:noFill/>
                    </a:lnR>
                    <a:lnT>
                      <a:noFill/>
                    </a:lnT>
                    <a:lnB>
                      <a:noFill/>
                    </a:lnB>
                  </a:tcPr>
                </a:tc>
                <a:tc>
                  <a:txBody>
                    <a:bodyPr/>
                    <a:lstStyle/>
                    <a:p>
                      <a:pPr marL="0" marR="0">
                        <a:lnSpc>
                          <a:spcPts val="1600"/>
                        </a:lnSpc>
                        <a:spcBef>
                          <a:spcPts val="0"/>
                        </a:spcBef>
                        <a:spcAft>
                          <a:spcPts val="0"/>
                        </a:spcAft>
                        <a:tabLst>
                          <a:tab pos="571500" algn="l"/>
                        </a:tabLst>
                      </a:pPr>
                      <a:r>
                        <a:rPr lang="en-US" sz="1200" b="1" dirty="0">
                          <a:solidFill>
                            <a:srgbClr val="800000"/>
                          </a:solidFill>
                          <a:effectLst/>
                          <a:latin typeface="Arial"/>
                          <a:ea typeface="Times New Roman"/>
                          <a:cs typeface="Times New Roman"/>
                        </a:rPr>
                        <a:t>West Hartford, CT</a:t>
                      </a:r>
                      <a:endParaRPr lang="en-US" sz="1200" dirty="0">
                        <a:effectLst/>
                        <a:latin typeface="Times New Roman"/>
                        <a:ea typeface="Calibri"/>
                        <a:cs typeface="Times New Roman"/>
                      </a:endParaRPr>
                    </a:p>
                    <a:p>
                      <a:pPr marL="0" marR="0">
                        <a:lnSpc>
                          <a:spcPts val="1600"/>
                        </a:lnSpc>
                        <a:spcBef>
                          <a:spcPts val="0"/>
                        </a:spcBef>
                        <a:spcAft>
                          <a:spcPts val="0"/>
                        </a:spcAft>
                      </a:pPr>
                      <a:r>
                        <a:rPr lang="en-US" sz="1200" dirty="0">
                          <a:solidFill>
                            <a:srgbClr val="000000"/>
                          </a:solidFill>
                          <a:effectLst/>
                          <a:latin typeface="Arial"/>
                          <a:ea typeface="Times New Roman"/>
                          <a:cs typeface="Times New Roman"/>
                        </a:rPr>
                        <a:t>Blue Back Square</a:t>
                      </a:r>
                      <a:endParaRPr lang="en-US" sz="1200" dirty="0">
                        <a:effectLst/>
                        <a:latin typeface="Times New Roman"/>
                        <a:ea typeface="Calibri"/>
                        <a:cs typeface="Times New Roman"/>
                      </a:endParaRPr>
                    </a:p>
                    <a:p>
                      <a:pPr marL="0" marR="0">
                        <a:lnSpc>
                          <a:spcPts val="1600"/>
                        </a:lnSpc>
                        <a:spcBef>
                          <a:spcPts val="0"/>
                        </a:spcBef>
                        <a:spcAft>
                          <a:spcPts val="0"/>
                        </a:spcAft>
                      </a:pPr>
                      <a:r>
                        <a:rPr lang="en-US" sz="1200" dirty="0">
                          <a:solidFill>
                            <a:srgbClr val="000000"/>
                          </a:solidFill>
                          <a:effectLst/>
                          <a:latin typeface="Arial"/>
                          <a:ea typeface="Times New Roman"/>
                          <a:cs typeface="Times New Roman"/>
                        </a:rPr>
                        <a:t>75 Isham Road, Suite 400</a:t>
                      </a:r>
                      <a:endParaRPr lang="en-US" sz="1200" dirty="0">
                        <a:effectLst/>
                        <a:latin typeface="Times New Roman"/>
                        <a:ea typeface="Calibri"/>
                        <a:cs typeface="Times New Roman"/>
                      </a:endParaRPr>
                    </a:p>
                    <a:p>
                      <a:pPr marL="0" marR="0">
                        <a:lnSpc>
                          <a:spcPts val="1600"/>
                        </a:lnSpc>
                        <a:spcBef>
                          <a:spcPts val="0"/>
                        </a:spcBef>
                        <a:spcAft>
                          <a:spcPts val="0"/>
                        </a:spcAft>
                      </a:pPr>
                      <a:r>
                        <a:rPr lang="en-US" sz="1200" dirty="0">
                          <a:solidFill>
                            <a:srgbClr val="000000"/>
                          </a:solidFill>
                          <a:effectLst/>
                          <a:latin typeface="Arial"/>
                          <a:ea typeface="Times New Roman"/>
                          <a:cs typeface="Times New Roman"/>
                        </a:rPr>
                        <a:t>West Hartford, CT 06107</a:t>
                      </a:r>
                      <a:endParaRPr lang="en-US" sz="1200" dirty="0">
                        <a:effectLst/>
                        <a:latin typeface="Times New Roman"/>
                        <a:ea typeface="Calibri"/>
                        <a:cs typeface="Times New Roman"/>
                      </a:endParaRPr>
                    </a:p>
                    <a:p>
                      <a:pPr marL="0" marR="0">
                        <a:lnSpc>
                          <a:spcPts val="1600"/>
                        </a:lnSpc>
                        <a:spcBef>
                          <a:spcPts val="0"/>
                        </a:spcBef>
                        <a:spcAft>
                          <a:spcPts val="0"/>
                        </a:spcAft>
                      </a:pPr>
                      <a:r>
                        <a:rPr lang="en-US" sz="1200" dirty="0">
                          <a:solidFill>
                            <a:srgbClr val="000000"/>
                          </a:solidFill>
                          <a:effectLst/>
                          <a:latin typeface="Arial"/>
                          <a:ea typeface="Times New Roman"/>
                          <a:cs typeface="Times New Roman"/>
                        </a:rPr>
                        <a:t>860.313.4900  Phone</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solidFill>
                            <a:srgbClr val="000000"/>
                          </a:solidFill>
                          <a:effectLst/>
                          <a:latin typeface="Arial"/>
                          <a:ea typeface="Times New Roman"/>
                          <a:cs typeface="Times New Roman"/>
                        </a:rPr>
                        <a:t>860.313.4993  Fax	</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solidFill>
                            <a:srgbClr val="000000"/>
                          </a:solidFill>
                          <a:effectLst/>
                          <a:latin typeface="Arial"/>
                          <a:ea typeface="Times New Roman"/>
                          <a:cs typeface="Times New Roman"/>
                        </a:rPr>
                        <a:t> </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b="1" dirty="0">
                          <a:solidFill>
                            <a:srgbClr val="800000"/>
                          </a:solidFill>
                          <a:effectLst/>
                          <a:latin typeface="Arial"/>
                          <a:ea typeface="Times New Roman"/>
                          <a:cs typeface="Times New Roman"/>
                        </a:rPr>
                        <a:t>Palm Beach Gardens, FL</a:t>
                      </a:r>
                      <a:endParaRPr lang="en-US" sz="1200" dirty="0">
                        <a:effectLst/>
                        <a:latin typeface="Times New Roman"/>
                        <a:ea typeface="Calibri"/>
                        <a:cs typeface="Times New Roman"/>
                      </a:endParaRPr>
                    </a:p>
                    <a:p>
                      <a:pPr marL="0" marR="0">
                        <a:lnSpc>
                          <a:spcPts val="1600"/>
                        </a:lnSpc>
                        <a:spcBef>
                          <a:spcPts val="0"/>
                        </a:spcBef>
                        <a:spcAft>
                          <a:spcPts val="0"/>
                        </a:spcAft>
                      </a:pPr>
                      <a:r>
                        <a:rPr lang="en-US" sz="1200" dirty="0">
                          <a:solidFill>
                            <a:srgbClr val="000000"/>
                          </a:solidFill>
                          <a:effectLst/>
                          <a:latin typeface="Arial"/>
                          <a:ea typeface="Times New Roman"/>
                          <a:cs typeface="Times New Roman"/>
                        </a:rPr>
                        <a:t>Golden Bear Plaza</a:t>
                      </a:r>
                      <a:endParaRPr lang="en-US" sz="1200" dirty="0">
                        <a:effectLst/>
                        <a:latin typeface="Times New Roman"/>
                        <a:ea typeface="Calibri"/>
                        <a:cs typeface="Times New Roman"/>
                      </a:endParaRPr>
                    </a:p>
                    <a:p>
                      <a:pPr marL="0" marR="0">
                        <a:lnSpc>
                          <a:spcPts val="1600"/>
                        </a:lnSpc>
                        <a:spcBef>
                          <a:spcPts val="0"/>
                        </a:spcBef>
                        <a:spcAft>
                          <a:spcPts val="0"/>
                        </a:spcAft>
                      </a:pPr>
                      <a:r>
                        <a:rPr lang="en-US" sz="1200" dirty="0">
                          <a:solidFill>
                            <a:srgbClr val="000000"/>
                          </a:solidFill>
                          <a:effectLst/>
                          <a:latin typeface="Arial"/>
                          <a:ea typeface="Times New Roman"/>
                          <a:cs typeface="Times New Roman"/>
                        </a:rPr>
                        <a:t>Suite 505 W</a:t>
                      </a:r>
                      <a:endParaRPr lang="en-US" sz="1200" dirty="0">
                        <a:effectLst/>
                        <a:latin typeface="Times New Roman"/>
                        <a:ea typeface="Calibri"/>
                        <a:cs typeface="Times New Roman"/>
                      </a:endParaRPr>
                    </a:p>
                    <a:p>
                      <a:pPr marL="0" marR="0">
                        <a:lnSpc>
                          <a:spcPts val="1600"/>
                        </a:lnSpc>
                        <a:spcBef>
                          <a:spcPts val="0"/>
                        </a:spcBef>
                        <a:spcAft>
                          <a:spcPts val="0"/>
                        </a:spcAft>
                      </a:pPr>
                      <a:r>
                        <a:rPr lang="en-US" sz="1200" dirty="0">
                          <a:solidFill>
                            <a:srgbClr val="000000"/>
                          </a:solidFill>
                          <a:effectLst/>
                          <a:latin typeface="Arial"/>
                          <a:ea typeface="Times New Roman"/>
                          <a:cs typeface="Times New Roman"/>
                        </a:rPr>
                        <a:t>11760 U.S. Highway 1</a:t>
                      </a:r>
                      <a:endParaRPr lang="en-US" sz="1200" dirty="0">
                        <a:effectLst/>
                        <a:latin typeface="Times New Roman"/>
                        <a:ea typeface="Calibri"/>
                        <a:cs typeface="Times New Roman"/>
                      </a:endParaRPr>
                    </a:p>
                    <a:p>
                      <a:pPr marL="0" marR="0">
                        <a:lnSpc>
                          <a:spcPts val="1600"/>
                        </a:lnSpc>
                        <a:spcBef>
                          <a:spcPts val="0"/>
                        </a:spcBef>
                        <a:spcAft>
                          <a:spcPts val="0"/>
                        </a:spcAft>
                      </a:pPr>
                      <a:r>
                        <a:rPr lang="en-US" sz="1200" dirty="0">
                          <a:solidFill>
                            <a:srgbClr val="000000"/>
                          </a:solidFill>
                          <a:effectLst/>
                          <a:latin typeface="Arial"/>
                          <a:ea typeface="Times New Roman"/>
                          <a:cs typeface="Times New Roman"/>
                        </a:rPr>
                        <a:t>Palm Beach Gardens, FL 33408</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561.214.8500  Phone</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561.214.8514  Fax</a:t>
                      </a:r>
                      <a:endParaRPr lang="en-US" sz="1200" dirty="0">
                        <a:effectLst/>
                        <a:latin typeface="Times New Roman"/>
                        <a:ea typeface="Calibri"/>
                        <a:cs typeface="Times New Roman"/>
                      </a:endParaRPr>
                    </a:p>
                    <a:p>
                      <a:pPr marL="0" marR="0">
                        <a:lnSpc>
                          <a:spcPts val="1600"/>
                        </a:lnSpc>
                        <a:spcBef>
                          <a:spcPts val="0"/>
                        </a:spcBef>
                        <a:spcAft>
                          <a:spcPts val="0"/>
                        </a:spcAft>
                        <a:tabLst>
                          <a:tab pos="571500" algn="l"/>
                        </a:tabLst>
                      </a:pPr>
                      <a:r>
                        <a:rPr lang="en-US" sz="1200" dirty="0">
                          <a:effectLst/>
                          <a:latin typeface="Arial"/>
                          <a:ea typeface="Times New Roman"/>
                          <a:cs typeface="Times New Roman"/>
                        </a:rPr>
                        <a:t> </a:t>
                      </a:r>
                      <a:endParaRPr lang="en-US" sz="1200" dirty="0">
                        <a:effectLst/>
                        <a:latin typeface="Times New Roman"/>
                        <a:ea typeface="Calibri"/>
                        <a:cs typeface="Times New Roman"/>
                      </a:endParaRPr>
                    </a:p>
                  </a:txBody>
                  <a:tcPr marL="68580" marR="68580" marT="0" marB="0">
                    <a:lnL>
                      <a:noFill/>
                    </a:lnL>
                    <a:lnR>
                      <a:noFill/>
                    </a:lnR>
                    <a:lnT>
                      <a:noFill/>
                    </a:lnT>
                    <a:lnB>
                      <a:noFill/>
                    </a:lnB>
                  </a:tcPr>
                </a:tc>
                <a:extLst>
                  <a:ext uri="{0D108BD9-81ED-4DB2-BD59-A6C34878D82A}">
                    <a16:rowId xmlns="" xmlns:a16="http://schemas.microsoft.com/office/drawing/2014/main" val="10000"/>
                  </a:ext>
                </a:extLst>
              </a:tr>
            </a:tbl>
          </a:graphicData>
        </a:graphic>
      </p:graphicFrame>
      <p:sp>
        <p:nvSpPr>
          <p:cNvPr id="3" name="Date Placeholder 2"/>
          <p:cNvSpPr>
            <a:spLocks noGrp="1"/>
          </p:cNvSpPr>
          <p:nvPr>
            <p:ph type="dt" sz="half" idx="10"/>
          </p:nvPr>
        </p:nvSpPr>
        <p:spPr/>
        <p:txBody>
          <a:bodyPr/>
          <a:lstStyle/>
          <a:p>
            <a:fld id="{4EB7B4F4-4DEC-4723-81AB-844110F92EC7}" type="datetime1">
              <a:rPr lang="en-US" smtClean="0"/>
              <a:t>4/4/2017</a:t>
            </a:fld>
            <a:endParaRPr lang="en-US" dirty="0"/>
          </a:p>
        </p:txBody>
      </p:sp>
      <p:sp>
        <p:nvSpPr>
          <p:cNvPr id="4" name="Footer Placeholder 3"/>
          <p:cNvSpPr>
            <a:spLocks noGrp="1"/>
          </p:cNvSpPr>
          <p:nvPr>
            <p:ph type="ftr" sz="quarter" idx="11"/>
          </p:nvPr>
        </p:nvSpPr>
        <p:spPr/>
        <p:txBody>
          <a:bodyPr/>
          <a:lstStyle/>
          <a:p>
            <a:r>
              <a:rPr lang="en-US" dirty="0" smtClean="0"/>
              <a:t>AVOIDING AND FIXING COMMON ESTATE PLANNING MISTAKES</a:t>
            </a:r>
            <a:endParaRPr lang="en-US" dirty="0"/>
          </a:p>
        </p:txBody>
      </p:sp>
      <p:sp>
        <p:nvSpPr>
          <p:cNvPr id="5" name="Slide Number Placeholder 4"/>
          <p:cNvSpPr>
            <a:spLocks noGrp="1"/>
          </p:cNvSpPr>
          <p:nvPr>
            <p:ph type="sldNum" sz="quarter" idx="12"/>
          </p:nvPr>
        </p:nvSpPr>
        <p:spPr/>
        <p:txBody>
          <a:bodyPr/>
          <a:lstStyle/>
          <a:p>
            <a:fld id="{36551A13-DBF0-42CE-B36E-4CB9BC422EBD}" type="slidenum">
              <a:rPr lang="en-US" smtClean="0"/>
              <a:t>‹#›</a:t>
            </a:fld>
            <a:endParaRPr lang="en-US" dirty="0"/>
          </a:p>
        </p:txBody>
      </p:sp>
    </p:spTree>
    <p:extLst>
      <p:ext uri="{BB962C8B-B14F-4D97-AF65-F5344CB8AC3E}">
        <p14:creationId xmlns:p14="http://schemas.microsoft.com/office/powerpoint/2010/main" val="892197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ntact Information">
    <p:spTree>
      <p:nvGrpSpPr>
        <p:cNvPr id="1" name=""/>
        <p:cNvGrpSpPr/>
        <p:nvPr/>
      </p:nvGrpSpPr>
      <p:grpSpPr>
        <a:xfrm>
          <a:off x="0" y="0"/>
          <a:ext cx="0" cy="0"/>
          <a:chOff x="0" y="0"/>
          <a:chExt cx="0" cy="0"/>
        </a:xfrm>
      </p:grpSpPr>
      <p:sp>
        <p:nvSpPr>
          <p:cNvPr id="6" name="TextBox 5"/>
          <p:cNvSpPr txBox="1"/>
          <p:nvPr/>
        </p:nvSpPr>
        <p:spPr>
          <a:xfrm>
            <a:off x="304800" y="518985"/>
            <a:ext cx="8534400" cy="1139482"/>
          </a:xfrm>
          <a:prstGeom prst="rect">
            <a:avLst/>
          </a:prstGeom>
          <a:noFill/>
        </p:spPr>
        <p:txBody>
          <a:bodyPr wrap="square" rtlCol="0" anchor="ctr">
            <a:normAutofit/>
          </a:bodyPr>
          <a:lstStyle/>
          <a:p>
            <a:pPr algn="ctr">
              <a:lnSpc>
                <a:spcPct val="90000"/>
              </a:lnSpc>
            </a:pPr>
            <a:r>
              <a:rPr lang="en-US" sz="4000" dirty="0">
                <a:solidFill>
                  <a:schemeClr val="tx2"/>
                </a:solidFill>
              </a:rPr>
              <a:t>Contact Information</a:t>
            </a:r>
          </a:p>
        </p:txBody>
      </p:sp>
      <p:sp>
        <p:nvSpPr>
          <p:cNvPr id="8" name="Text Placeholder 9"/>
          <p:cNvSpPr>
            <a:spLocks noGrp="1"/>
          </p:cNvSpPr>
          <p:nvPr>
            <p:ph type="body" sz="quarter" idx="14" hasCustomPrompt="1"/>
          </p:nvPr>
        </p:nvSpPr>
        <p:spPr>
          <a:xfrm>
            <a:off x="326572" y="1723890"/>
            <a:ext cx="5201529" cy="269033"/>
          </a:xfrm>
        </p:spPr>
        <p:txBody>
          <a:bodyPr anchor="ctr">
            <a:noAutofit/>
          </a:bodyPr>
          <a:lstStyle>
            <a:lvl1pPr marL="0" indent="0" algn="l">
              <a:spcBef>
                <a:spcPts val="0"/>
              </a:spcBef>
              <a:buNone/>
              <a:defRPr sz="1400" b="0"/>
            </a:lvl1pPr>
            <a:lvl2pPr marL="0" indent="0" algn="l">
              <a:spcBef>
                <a:spcPts val="0"/>
              </a:spcBef>
              <a:buNone/>
              <a:defRPr sz="1400" b="0"/>
            </a:lvl2pPr>
            <a:lvl3pPr marL="0" indent="0" algn="l">
              <a:spcBef>
                <a:spcPts val="0"/>
              </a:spcBef>
              <a:buNone/>
              <a:defRPr sz="1400" b="0"/>
            </a:lvl3pPr>
            <a:lvl4pPr marL="0" indent="0" algn="l">
              <a:spcBef>
                <a:spcPts val="0"/>
              </a:spcBef>
              <a:buNone/>
              <a:defRPr sz="1400" b="0"/>
            </a:lvl4pPr>
            <a:lvl5pPr marL="0" indent="0" algn="l">
              <a:spcBef>
                <a:spcPts val="0"/>
              </a:spcBef>
              <a:buNone/>
              <a:defRPr sz="1400" b="0"/>
            </a:lvl5pPr>
          </a:lstStyle>
          <a:p>
            <a:pPr lvl="0"/>
            <a:r>
              <a:rPr lang="en-US" dirty="0"/>
              <a:t>[Add attorney name, Esq.]</a:t>
            </a:r>
          </a:p>
        </p:txBody>
      </p:sp>
      <p:sp>
        <p:nvSpPr>
          <p:cNvPr id="10" name="Text Placeholder 9"/>
          <p:cNvSpPr>
            <a:spLocks noGrp="1"/>
          </p:cNvSpPr>
          <p:nvPr>
            <p:ph type="body" sz="quarter" idx="16" hasCustomPrompt="1"/>
          </p:nvPr>
        </p:nvSpPr>
        <p:spPr>
          <a:xfrm>
            <a:off x="326572" y="2078558"/>
            <a:ext cx="5201529" cy="269033"/>
          </a:xfrm>
        </p:spPr>
        <p:txBody>
          <a:bodyPr anchor="ctr">
            <a:noAutofit/>
          </a:bodyPr>
          <a:lstStyle>
            <a:lvl1pPr marL="0" indent="0" algn="l">
              <a:spcBef>
                <a:spcPts val="0"/>
              </a:spcBef>
              <a:buNone/>
              <a:defRPr sz="1400" b="0"/>
            </a:lvl1pPr>
            <a:lvl2pPr marL="0" indent="0" algn="l">
              <a:spcBef>
                <a:spcPts val="0"/>
              </a:spcBef>
              <a:buNone/>
              <a:defRPr sz="1400" b="0"/>
            </a:lvl2pPr>
            <a:lvl3pPr marL="0" indent="0" algn="l">
              <a:spcBef>
                <a:spcPts val="0"/>
              </a:spcBef>
              <a:buNone/>
              <a:defRPr sz="1400" b="0"/>
            </a:lvl3pPr>
            <a:lvl4pPr marL="0" indent="0" algn="l">
              <a:spcBef>
                <a:spcPts val="0"/>
              </a:spcBef>
              <a:buNone/>
              <a:defRPr sz="1400" b="0"/>
            </a:lvl4pPr>
            <a:lvl5pPr marL="0" indent="0" algn="l">
              <a:spcBef>
                <a:spcPts val="0"/>
              </a:spcBef>
              <a:buNone/>
              <a:defRPr sz="1400" b="0"/>
            </a:lvl5pPr>
          </a:lstStyle>
          <a:p>
            <a:pPr lvl="0"/>
            <a:r>
              <a:rPr lang="en-US" dirty="0"/>
              <a:t>[Add Title]</a:t>
            </a:r>
          </a:p>
        </p:txBody>
      </p:sp>
      <p:sp>
        <p:nvSpPr>
          <p:cNvPr id="2" name="TextBox 1"/>
          <p:cNvSpPr txBox="1"/>
          <p:nvPr/>
        </p:nvSpPr>
        <p:spPr>
          <a:xfrm>
            <a:off x="326572" y="2433226"/>
            <a:ext cx="4079631" cy="265176"/>
          </a:xfrm>
          <a:prstGeom prst="rect">
            <a:avLst/>
          </a:prstGeom>
          <a:noFill/>
        </p:spPr>
        <p:txBody>
          <a:bodyPr wrap="square" lIns="0" tIns="0" rIns="0" bIns="0" rtlCol="0" anchor="ctr">
            <a:noAutofit/>
          </a:bodyPr>
          <a:lstStyle/>
          <a:p>
            <a:pPr>
              <a:lnSpc>
                <a:spcPct val="90000"/>
              </a:lnSpc>
            </a:pPr>
            <a:r>
              <a:rPr lang="en-US" sz="1400" dirty="0"/>
              <a:t>Cummings &amp; Lockwood</a:t>
            </a:r>
            <a:r>
              <a:rPr lang="en-US" sz="1400" baseline="0" dirty="0"/>
              <a:t> </a:t>
            </a:r>
            <a:r>
              <a:rPr lang="en-US" sz="1400" dirty="0"/>
              <a:t>LLC</a:t>
            </a:r>
          </a:p>
        </p:txBody>
      </p:sp>
      <p:sp>
        <p:nvSpPr>
          <p:cNvPr id="11" name="Text Placeholder 9"/>
          <p:cNvSpPr>
            <a:spLocks noGrp="1"/>
          </p:cNvSpPr>
          <p:nvPr>
            <p:ph type="body" sz="quarter" idx="17" hasCustomPrompt="1"/>
          </p:nvPr>
        </p:nvSpPr>
        <p:spPr>
          <a:xfrm>
            <a:off x="326572" y="2784037"/>
            <a:ext cx="5201529" cy="269033"/>
          </a:xfrm>
        </p:spPr>
        <p:txBody>
          <a:bodyPr anchor="ctr">
            <a:noAutofit/>
          </a:bodyPr>
          <a:lstStyle>
            <a:lvl1pPr marL="0" indent="0" algn="l">
              <a:spcBef>
                <a:spcPts val="0"/>
              </a:spcBef>
              <a:buNone/>
              <a:defRPr sz="1400" b="0" baseline="0"/>
            </a:lvl1pPr>
            <a:lvl2pPr marL="0" indent="0" algn="l">
              <a:spcBef>
                <a:spcPts val="0"/>
              </a:spcBef>
              <a:buNone/>
              <a:defRPr sz="1400" b="0"/>
            </a:lvl2pPr>
            <a:lvl3pPr marL="0" indent="0" algn="l">
              <a:spcBef>
                <a:spcPts val="0"/>
              </a:spcBef>
              <a:buNone/>
              <a:defRPr sz="1400" b="0"/>
            </a:lvl3pPr>
            <a:lvl4pPr marL="0" indent="0" algn="l">
              <a:spcBef>
                <a:spcPts val="0"/>
              </a:spcBef>
              <a:buNone/>
              <a:defRPr sz="1400" b="0"/>
            </a:lvl4pPr>
            <a:lvl5pPr marL="0" indent="0" algn="l">
              <a:spcBef>
                <a:spcPts val="0"/>
              </a:spcBef>
              <a:buNone/>
              <a:defRPr sz="1400" b="0"/>
            </a:lvl5pPr>
          </a:lstStyle>
          <a:p>
            <a:pPr lvl="0"/>
            <a:r>
              <a:rPr lang="en-US" dirty="0"/>
              <a:t>[Building Name]</a:t>
            </a:r>
          </a:p>
        </p:txBody>
      </p:sp>
      <p:sp>
        <p:nvSpPr>
          <p:cNvPr id="12" name="Text Placeholder 9"/>
          <p:cNvSpPr>
            <a:spLocks noGrp="1"/>
          </p:cNvSpPr>
          <p:nvPr>
            <p:ph type="body" sz="quarter" idx="18" hasCustomPrompt="1"/>
          </p:nvPr>
        </p:nvSpPr>
        <p:spPr>
          <a:xfrm>
            <a:off x="326572" y="3138705"/>
            <a:ext cx="5201529" cy="269033"/>
          </a:xfrm>
        </p:spPr>
        <p:txBody>
          <a:bodyPr anchor="ctr">
            <a:noAutofit/>
          </a:bodyPr>
          <a:lstStyle>
            <a:lvl1pPr marL="0" indent="0" algn="l">
              <a:spcBef>
                <a:spcPts val="0"/>
              </a:spcBef>
              <a:buNone/>
              <a:defRPr sz="1400" b="0" baseline="0"/>
            </a:lvl1pPr>
            <a:lvl2pPr marL="0" indent="0" algn="l">
              <a:spcBef>
                <a:spcPts val="0"/>
              </a:spcBef>
              <a:buNone/>
              <a:defRPr sz="1400" b="0"/>
            </a:lvl2pPr>
            <a:lvl3pPr marL="0" indent="0" algn="l">
              <a:spcBef>
                <a:spcPts val="0"/>
              </a:spcBef>
              <a:buNone/>
              <a:defRPr sz="1400" b="0"/>
            </a:lvl3pPr>
            <a:lvl4pPr marL="0" indent="0" algn="l">
              <a:spcBef>
                <a:spcPts val="0"/>
              </a:spcBef>
              <a:buNone/>
              <a:defRPr sz="1400" b="0"/>
            </a:lvl4pPr>
            <a:lvl5pPr marL="0" indent="0" algn="l">
              <a:spcBef>
                <a:spcPts val="0"/>
              </a:spcBef>
              <a:buNone/>
              <a:defRPr sz="1400" b="0"/>
            </a:lvl5pPr>
          </a:lstStyle>
          <a:p>
            <a:pPr lvl="0"/>
            <a:r>
              <a:rPr lang="en-US" dirty="0"/>
              <a:t>Street Address]</a:t>
            </a:r>
          </a:p>
        </p:txBody>
      </p:sp>
      <p:sp>
        <p:nvSpPr>
          <p:cNvPr id="13" name="Text Placeholder 9"/>
          <p:cNvSpPr>
            <a:spLocks noGrp="1"/>
          </p:cNvSpPr>
          <p:nvPr>
            <p:ph type="body" sz="quarter" idx="19" hasCustomPrompt="1"/>
          </p:nvPr>
        </p:nvSpPr>
        <p:spPr>
          <a:xfrm>
            <a:off x="326572" y="3493373"/>
            <a:ext cx="5201529" cy="269033"/>
          </a:xfrm>
        </p:spPr>
        <p:txBody>
          <a:bodyPr anchor="ctr">
            <a:noAutofit/>
          </a:bodyPr>
          <a:lstStyle>
            <a:lvl1pPr marL="0" indent="0" algn="l">
              <a:spcBef>
                <a:spcPts val="0"/>
              </a:spcBef>
              <a:buNone/>
              <a:defRPr sz="1400" b="0" baseline="0"/>
            </a:lvl1pPr>
            <a:lvl2pPr marL="0" indent="0" algn="l">
              <a:spcBef>
                <a:spcPts val="0"/>
              </a:spcBef>
              <a:buNone/>
              <a:defRPr sz="1400" b="0"/>
            </a:lvl2pPr>
            <a:lvl3pPr marL="0" indent="0" algn="l">
              <a:spcBef>
                <a:spcPts val="0"/>
              </a:spcBef>
              <a:buNone/>
              <a:defRPr sz="1400" b="0"/>
            </a:lvl3pPr>
            <a:lvl4pPr marL="0" indent="0" algn="l">
              <a:spcBef>
                <a:spcPts val="0"/>
              </a:spcBef>
              <a:buNone/>
              <a:defRPr sz="1400" b="0"/>
            </a:lvl4pPr>
            <a:lvl5pPr marL="0" indent="0" algn="l">
              <a:spcBef>
                <a:spcPts val="0"/>
              </a:spcBef>
              <a:buNone/>
              <a:defRPr sz="1400" b="0"/>
            </a:lvl5pPr>
          </a:lstStyle>
          <a:p>
            <a:pPr lvl="0"/>
            <a:r>
              <a:rPr lang="en-US" dirty="0"/>
              <a:t>[City, State, Zip Code]</a:t>
            </a:r>
          </a:p>
        </p:txBody>
      </p:sp>
      <p:sp>
        <p:nvSpPr>
          <p:cNvPr id="16" name="TextBox 15"/>
          <p:cNvSpPr txBox="1"/>
          <p:nvPr/>
        </p:nvSpPr>
        <p:spPr>
          <a:xfrm>
            <a:off x="326572" y="3848041"/>
            <a:ext cx="640080" cy="265176"/>
          </a:xfrm>
          <a:prstGeom prst="rect">
            <a:avLst/>
          </a:prstGeom>
          <a:noFill/>
        </p:spPr>
        <p:txBody>
          <a:bodyPr wrap="square" lIns="0" tIns="0" rIns="0" bIns="0" rtlCol="0" anchor="ctr">
            <a:noAutofit/>
          </a:bodyPr>
          <a:lstStyle/>
          <a:p>
            <a:pPr>
              <a:lnSpc>
                <a:spcPct val="90000"/>
              </a:lnSpc>
            </a:pPr>
            <a:r>
              <a:rPr lang="en-US" sz="1400" dirty="0"/>
              <a:t>Phone:</a:t>
            </a:r>
          </a:p>
        </p:txBody>
      </p:sp>
      <p:sp>
        <p:nvSpPr>
          <p:cNvPr id="14" name="Text Placeholder 9"/>
          <p:cNvSpPr>
            <a:spLocks noGrp="1"/>
          </p:cNvSpPr>
          <p:nvPr>
            <p:ph type="body" sz="quarter" idx="20" hasCustomPrompt="1"/>
          </p:nvPr>
        </p:nvSpPr>
        <p:spPr>
          <a:xfrm>
            <a:off x="943105" y="3848041"/>
            <a:ext cx="5201529" cy="269033"/>
          </a:xfrm>
        </p:spPr>
        <p:txBody>
          <a:bodyPr anchor="ctr">
            <a:noAutofit/>
          </a:bodyPr>
          <a:lstStyle>
            <a:lvl1pPr marL="0" indent="0" algn="l">
              <a:spcBef>
                <a:spcPts val="0"/>
              </a:spcBef>
              <a:buNone/>
              <a:defRPr sz="1400" b="0" baseline="0"/>
            </a:lvl1pPr>
            <a:lvl2pPr marL="0" indent="0" algn="l">
              <a:spcBef>
                <a:spcPts val="0"/>
              </a:spcBef>
              <a:buNone/>
              <a:defRPr sz="1400" b="0"/>
            </a:lvl2pPr>
            <a:lvl3pPr marL="0" indent="0" algn="l">
              <a:spcBef>
                <a:spcPts val="0"/>
              </a:spcBef>
              <a:buNone/>
              <a:defRPr sz="1400" b="0"/>
            </a:lvl3pPr>
            <a:lvl4pPr marL="0" indent="0" algn="l">
              <a:spcBef>
                <a:spcPts val="0"/>
              </a:spcBef>
              <a:buNone/>
              <a:defRPr sz="1400" b="0"/>
            </a:lvl4pPr>
            <a:lvl5pPr marL="0" indent="0" algn="l">
              <a:spcBef>
                <a:spcPts val="0"/>
              </a:spcBef>
              <a:buNone/>
              <a:defRPr sz="1400" b="0"/>
            </a:lvl5pPr>
          </a:lstStyle>
          <a:p>
            <a:pPr lvl="0"/>
            <a:r>
              <a:rPr lang="en-US" dirty="0"/>
              <a:t>[Phone number with periods]</a:t>
            </a:r>
          </a:p>
        </p:txBody>
      </p:sp>
      <p:sp>
        <p:nvSpPr>
          <p:cNvPr id="19" name="TextBox 18"/>
          <p:cNvSpPr txBox="1"/>
          <p:nvPr/>
        </p:nvSpPr>
        <p:spPr>
          <a:xfrm>
            <a:off x="326572" y="4198852"/>
            <a:ext cx="640080" cy="265176"/>
          </a:xfrm>
          <a:prstGeom prst="rect">
            <a:avLst/>
          </a:prstGeom>
          <a:noFill/>
        </p:spPr>
        <p:txBody>
          <a:bodyPr wrap="square" lIns="0" tIns="0" rIns="0" bIns="0" rtlCol="0" anchor="ctr">
            <a:noAutofit/>
          </a:bodyPr>
          <a:lstStyle/>
          <a:p>
            <a:pPr>
              <a:lnSpc>
                <a:spcPct val="90000"/>
              </a:lnSpc>
            </a:pPr>
            <a:r>
              <a:rPr lang="en-US" sz="1400" dirty="0"/>
              <a:t>Fax:</a:t>
            </a:r>
          </a:p>
        </p:txBody>
      </p:sp>
      <p:sp>
        <p:nvSpPr>
          <p:cNvPr id="18" name="Text Placeholder 9"/>
          <p:cNvSpPr>
            <a:spLocks noGrp="1"/>
          </p:cNvSpPr>
          <p:nvPr>
            <p:ph type="body" sz="quarter" idx="22" hasCustomPrompt="1"/>
          </p:nvPr>
        </p:nvSpPr>
        <p:spPr>
          <a:xfrm>
            <a:off x="716395" y="4198852"/>
            <a:ext cx="5201529" cy="269033"/>
          </a:xfrm>
        </p:spPr>
        <p:txBody>
          <a:bodyPr anchor="ctr">
            <a:noAutofit/>
          </a:bodyPr>
          <a:lstStyle>
            <a:lvl1pPr marL="0" indent="0" algn="l">
              <a:spcBef>
                <a:spcPts val="0"/>
              </a:spcBef>
              <a:buNone/>
              <a:defRPr sz="1400" b="0" baseline="0"/>
            </a:lvl1pPr>
            <a:lvl2pPr marL="0" indent="0" algn="l">
              <a:spcBef>
                <a:spcPts val="0"/>
              </a:spcBef>
              <a:buNone/>
              <a:defRPr sz="1400" b="0"/>
            </a:lvl2pPr>
            <a:lvl3pPr marL="0" indent="0" algn="l">
              <a:spcBef>
                <a:spcPts val="0"/>
              </a:spcBef>
              <a:buNone/>
              <a:defRPr sz="1400" b="0"/>
            </a:lvl3pPr>
            <a:lvl4pPr marL="0" indent="0" algn="l">
              <a:spcBef>
                <a:spcPts val="0"/>
              </a:spcBef>
              <a:buNone/>
              <a:defRPr sz="1400" b="0"/>
            </a:lvl4pPr>
            <a:lvl5pPr marL="0" indent="0" algn="l">
              <a:spcBef>
                <a:spcPts val="0"/>
              </a:spcBef>
              <a:buNone/>
              <a:defRPr sz="1400" b="0"/>
            </a:lvl5pPr>
          </a:lstStyle>
          <a:p>
            <a:pPr lvl="0"/>
            <a:r>
              <a:rPr lang="en-US" dirty="0"/>
              <a:t>[Fax number with periods]</a:t>
            </a:r>
          </a:p>
        </p:txBody>
      </p:sp>
      <p:sp>
        <p:nvSpPr>
          <p:cNvPr id="17" name="TextBox 16"/>
          <p:cNvSpPr txBox="1"/>
          <p:nvPr/>
        </p:nvSpPr>
        <p:spPr>
          <a:xfrm>
            <a:off x="326572" y="4553520"/>
            <a:ext cx="640080" cy="265176"/>
          </a:xfrm>
          <a:prstGeom prst="rect">
            <a:avLst/>
          </a:prstGeom>
          <a:noFill/>
        </p:spPr>
        <p:txBody>
          <a:bodyPr wrap="square" lIns="0" tIns="0" rIns="0" bIns="0" rtlCol="0" anchor="ctr">
            <a:noAutofit/>
          </a:bodyPr>
          <a:lstStyle/>
          <a:p>
            <a:pPr>
              <a:lnSpc>
                <a:spcPct val="90000"/>
              </a:lnSpc>
            </a:pPr>
            <a:r>
              <a:rPr lang="en-US" sz="1400" dirty="0"/>
              <a:t>Email:</a:t>
            </a:r>
          </a:p>
        </p:txBody>
      </p:sp>
      <p:sp>
        <p:nvSpPr>
          <p:cNvPr id="15" name="Text Placeholder 9"/>
          <p:cNvSpPr>
            <a:spLocks noGrp="1"/>
          </p:cNvSpPr>
          <p:nvPr>
            <p:ph type="body" sz="quarter" idx="21" hasCustomPrompt="1"/>
          </p:nvPr>
        </p:nvSpPr>
        <p:spPr>
          <a:xfrm>
            <a:off x="869375" y="4553520"/>
            <a:ext cx="5201529" cy="269033"/>
          </a:xfrm>
        </p:spPr>
        <p:txBody>
          <a:bodyPr anchor="ctr">
            <a:noAutofit/>
          </a:bodyPr>
          <a:lstStyle>
            <a:lvl1pPr marL="0" indent="0" algn="l">
              <a:spcBef>
                <a:spcPts val="0"/>
              </a:spcBef>
              <a:buNone/>
              <a:defRPr sz="1400" b="0" baseline="0"/>
            </a:lvl1pPr>
            <a:lvl2pPr marL="0" indent="0" algn="l">
              <a:spcBef>
                <a:spcPts val="0"/>
              </a:spcBef>
              <a:buNone/>
              <a:defRPr sz="1400" b="0"/>
            </a:lvl2pPr>
            <a:lvl3pPr marL="0" indent="0" algn="l">
              <a:spcBef>
                <a:spcPts val="0"/>
              </a:spcBef>
              <a:buNone/>
              <a:defRPr sz="1400" b="0"/>
            </a:lvl3pPr>
            <a:lvl4pPr marL="0" indent="0" algn="l">
              <a:spcBef>
                <a:spcPts val="0"/>
              </a:spcBef>
              <a:buNone/>
              <a:defRPr sz="1400" b="0"/>
            </a:lvl4pPr>
            <a:lvl5pPr marL="0" indent="0" algn="l">
              <a:spcBef>
                <a:spcPts val="0"/>
              </a:spcBef>
              <a:buNone/>
              <a:defRPr sz="1400" b="0"/>
            </a:lvl5pPr>
          </a:lstStyle>
          <a:p>
            <a:pPr lvl="0"/>
            <a:r>
              <a:rPr lang="en-US" dirty="0"/>
              <a:t>[name@cl-law.com]</a:t>
            </a:r>
          </a:p>
        </p:txBody>
      </p:sp>
      <p:sp>
        <p:nvSpPr>
          <p:cNvPr id="3" name="Date Placeholder 2"/>
          <p:cNvSpPr>
            <a:spLocks noGrp="1"/>
          </p:cNvSpPr>
          <p:nvPr>
            <p:ph type="dt" sz="half" idx="10"/>
          </p:nvPr>
        </p:nvSpPr>
        <p:spPr/>
        <p:txBody>
          <a:bodyPr/>
          <a:lstStyle/>
          <a:p>
            <a:fld id="{5CD80799-1204-4E6F-A8F0-7C77EDD44D65}" type="datetime1">
              <a:rPr lang="en-US" smtClean="0"/>
              <a:t>4/4/2017</a:t>
            </a:fld>
            <a:endParaRPr lang="en-US" dirty="0"/>
          </a:p>
        </p:txBody>
      </p:sp>
      <p:sp>
        <p:nvSpPr>
          <p:cNvPr id="4" name="Footer Placeholder 3"/>
          <p:cNvSpPr>
            <a:spLocks noGrp="1"/>
          </p:cNvSpPr>
          <p:nvPr>
            <p:ph type="ftr" sz="quarter" idx="11"/>
          </p:nvPr>
        </p:nvSpPr>
        <p:spPr/>
        <p:txBody>
          <a:bodyPr/>
          <a:lstStyle/>
          <a:p>
            <a:r>
              <a:rPr lang="en-US" dirty="0" smtClean="0"/>
              <a:t>AVOIDING AND FIXING COMMON ESTATE PLANNING MISTAKES</a:t>
            </a:r>
            <a:endParaRPr lang="en-US" dirty="0"/>
          </a:p>
        </p:txBody>
      </p:sp>
      <p:sp>
        <p:nvSpPr>
          <p:cNvPr id="5" name="Slide Number Placeholder 4"/>
          <p:cNvSpPr>
            <a:spLocks noGrp="1"/>
          </p:cNvSpPr>
          <p:nvPr>
            <p:ph type="sldNum" sz="quarter" idx="12"/>
          </p:nvPr>
        </p:nvSpPr>
        <p:spPr/>
        <p:txBody>
          <a:bodyPr/>
          <a:lstStyle/>
          <a:p>
            <a:fld id="{36551A13-DBF0-42CE-B36E-4CB9BC422EBD}" type="slidenum">
              <a:rPr lang="en-US" smtClean="0"/>
              <a:t>‹#›</a:t>
            </a:fld>
            <a:endParaRPr lang="en-US" dirty="0"/>
          </a:p>
        </p:txBody>
      </p:sp>
    </p:spTree>
    <p:extLst>
      <p:ext uri="{BB962C8B-B14F-4D97-AF65-F5344CB8AC3E}">
        <p14:creationId xmlns:p14="http://schemas.microsoft.com/office/powerpoint/2010/main" val="2309350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F0CF2BA-5358-4917-BD94-CDCD0D716F4F}" type="datetimeFigureOut">
              <a:rPr lang="en-US" altLang="en-US"/>
              <a:pPr/>
              <a:t>4/4/2017</a:t>
            </a:fld>
            <a:endParaRPr lang="en-US" altLang="en-US"/>
          </a:p>
        </p:txBody>
      </p:sp>
      <p:sp>
        <p:nvSpPr>
          <p:cNvPr id="5" name="Slide Number Placeholder 5"/>
          <p:cNvSpPr>
            <a:spLocks noGrp="1"/>
          </p:cNvSpPr>
          <p:nvPr>
            <p:ph type="sldNum" sz="quarter" idx="11"/>
          </p:nvPr>
        </p:nvSpPr>
        <p:spPr/>
        <p:txBody>
          <a:bodyPr/>
          <a:lstStyle>
            <a:lvl1pPr>
              <a:defRPr/>
            </a:lvl1pPr>
          </a:lstStyle>
          <a:p>
            <a:fld id="{B7E27CF9-C311-4DA6-995D-4E3F2C323C12}" type="slidenum">
              <a:rPr lang="en-US" altLang="en-US"/>
              <a:pPr/>
              <a:t>‹#›</a:t>
            </a:fld>
            <a:endParaRPr lang="en-US" altLang="en-US"/>
          </a:p>
        </p:txBody>
      </p:sp>
    </p:spTree>
    <p:extLst>
      <p:ext uri="{BB962C8B-B14F-4D97-AF65-F5344CB8AC3E}">
        <p14:creationId xmlns:p14="http://schemas.microsoft.com/office/powerpoint/2010/main" val="962431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028593C-5C96-467A-9BD4-AFF37894253C}" type="datetimeFigureOut">
              <a:rPr lang="en-US" altLang="en-US"/>
              <a:pPr/>
              <a:t>4/4/2017</a:t>
            </a:fld>
            <a:endParaRPr lang="en-US" altLang="en-US"/>
          </a:p>
        </p:txBody>
      </p:sp>
      <p:sp>
        <p:nvSpPr>
          <p:cNvPr id="5" name="Slide Number Placeholder 5"/>
          <p:cNvSpPr>
            <a:spLocks noGrp="1"/>
          </p:cNvSpPr>
          <p:nvPr>
            <p:ph type="sldNum" sz="quarter" idx="11"/>
          </p:nvPr>
        </p:nvSpPr>
        <p:spPr/>
        <p:txBody>
          <a:bodyPr/>
          <a:lstStyle>
            <a:lvl1pPr>
              <a:defRPr/>
            </a:lvl1pPr>
          </a:lstStyle>
          <a:p>
            <a:fld id="{15459ACC-C5AF-4C4A-9C6A-21B30C6C0EB8}" type="slidenum">
              <a:rPr lang="en-US" altLang="en-US"/>
              <a:pPr/>
              <a:t>‹#›</a:t>
            </a:fld>
            <a:endParaRPr lang="en-US" altLang="en-US"/>
          </a:p>
        </p:txBody>
      </p:sp>
    </p:spTree>
    <p:extLst>
      <p:ext uri="{BB962C8B-B14F-4D97-AF65-F5344CB8AC3E}">
        <p14:creationId xmlns:p14="http://schemas.microsoft.com/office/powerpoint/2010/main" val="28407998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FEE1B04-0A80-443C-97FF-7B499B71033F}" type="datetimeFigureOut">
              <a:rPr lang="en-US" altLang="en-US"/>
              <a:pPr/>
              <a:t>4/4/2017</a:t>
            </a:fld>
            <a:endParaRPr lang="en-US" altLang="en-US"/>
          </a:p>
        </p:txBody>
      </p:sp>
      <p:sp>
        <p:nvSpPr>
          <p:cNvPr id="5" name="Slide Number Placeholder 5"/>
          <p:cNvSpPr>
            <a:spLocks noGrp="1"/>
          </p:cNvSpPr>
          <p:nvPr>
            <p:ph type="sldNum" sz="quarter" idx="11"/>
          </p:nvPr>
        </p:nvSpPr>
        <p:spPr/>
        <p:txBody>
          <a:bodyPr/>
          <a:lstStyle>
            <a:lvl1pPr>
              <a:defRPr/>
            </a:lvl1pPr>
          </a:lstStyle>
          <a:p>
            <a:fld id="{7EDF147B-237A-4084-BC4E-CACF7CFAEBF4}" type="slidenum">
              <a:rPr lang="en-US" altLang="en-US"/>
              <a:pPr/>
              <a:t>‹#›</a:t>
            </a:fld>
            <a:endParaRPr lang="en-US" altLang="en-US"/>
          </a:p>
        </p:txBody>
      </p:sp>
    </p:spTree>
    <p:extLst>
      <p:ext uri="{BB962C8B-B14F-4D97-AF65-F5344CB8AC3E}">
        <p14:creationId xmlns:p14="http://schemas.microsoft.com/office/powerpoint/2010/main" val="767122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Group Divider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04801" y="518985"/>
            <a:ext cx="8534400" cy="2571688"/>
          </a:xfrm>
        </p:spPr>
        <p:txBody>
          <a:bodyPr anchor="ctr">
            <a:normAutofit/>
          </a:bodyPr>
          <a:lstStyle>
            <a:lvl1pPr algn="ctr">
              <a:defRPr sz="5400" baseline="0"/>
            </a:lvl1pPr>
          </a:lstStyle>
          <a:p>
            <a:r>
              <a:rPr lang="en-US" dirty="0"/>
              <a:t>[Add presentation title]</a:t>
            </a:r>
          </a:p>
        </p:txBody>
      </p:sp>
      <p:sp>
        <p:nvSpPr>
          <p:cNvPr id="4" name="Date Placeholder 3"/>
          <p:cNvSpPr>
            <a:spLocks noGrp="1"/>
          </p:cNvSpPr>
          <p:nvPr>
            <p:ph type="dt" sz="half" idx="10"/>
          </p:nvPr>
        </p:nvSpPr>
        <p:spPr/>
        <p:txBody>
          <a:bodyPr/>
          <a:lstStyle/>
          <a:p>
            <a:fld id="{B906242B-3AC1-4D58-ADAC-ED18D5C0BE8E}" type="datetime1">
              <a:rPr lang="en-US" smtClean="0"/>
              <a:t>4/4/2017</a:t>
            </a:fld>
            <a:endParaRPr lang="en-US" dirty="0"/>
          </a:p>
        </p:txBody>
      </p:sp>
      <p:sp>
        <p:nvSpPr>
          <p:cNvPr id="5" name="Footer Placeholder 4"/>
          <p:cNvSpPr>
            <a:spLocks noGrp="1"/>
          </p:cNvSpPr>
          <p:nvPr>
            <p:ph type="ftr" sz="quarter" idx="11"/>
          </p:nvPr>
        </p:nvSpPr>
        <p:spPr/>
        <p:txBody>
          <a:bodyPr/>
          <a:lstStyle/>
          <a:p>
            <a:r>
              <a:rPr lang="en-US" dirty="0" smtClean="0"/>
              <a:t>AVOIDING AND FIXING COMMON ESTATE PLANNING MISTAKES</a:t>
            </a:r>
            <a:endParaRPr lang="en-US" dirty="0"/>
          </a:p>
        </p:txBody>
      </p:sp>
      <p:sp>
        <p:nvSpPr>
          <p:cNvPr id="6" name="Slide Number Placeholder 5"/>
          <p:cNvSpPr>
            <a:spLocks noGrp="1"/>
          </p:cNvSpPr>
          <p:nvPr>
            <p:ph type="sldNum" sz="quarter" idx="12"/>
          </p:nvPr>
        </p:nvSpPr>
        <p:spPr/>
        <p:txBody>
          <a:bodyPr/>
          <a:lstStyle/>
          <a:p>
            <a:fld id="{36551A13-DBF0-42CE-B36E-4CB9BC422EBD}" type="slidenum">
              <a:rPr lang="en-US" smtClean="0"/>
              <a:t>‹#›</a:t>
            </a:fld>
            <a:endParaRPr lang="en-US" dirty="0"/>
          </a:p>
        </p:txBody>
      </p:sp>
      <p:sp>
        <p:nvSpPr>
          <p:cNvPr id="9" name="TextBox 8"/>
          <p:cNvSpPr txBox="1"/>
          <p:nvPr/>
        </p:nvSpPr>
        <p:spPr>
          <a:xfrm>
            <a:off x="2519172" y="3499371"/>
            <a:ext cx="4105656" cy="369332"/>
          </a:xfrm>
          <a:prstGeom prst="rect">
            <a:avLst/>
          </a:prstGeom>
          <a:noFill/>
        </p:spPr>
        <p:txBody>
          <a:bodyPr wrap="square" rtlCol="0">
            <a:spAutoFit/>
          </a:bodyPr>
          <a:lstStyle/>
          <a:p>
            <a:pPr algn="ctr"/>
            <a:r>
              <a:rPr lang="en-US" dirty="0"/>
              <a:t>Presented</a:t>
            </a:r>
            <a:r>
              <a:rPr lang="en-US" baseline="0" dirty="0"/>
              <a:t> by</a:t>
            </a:r>
            <a:endParaRPr lang="en-US" dirty="0"/>
          </a:p>
        </p:txBody>
      </p:sp>
      <p:sp>
        <p:nvSpPr>
          <p:cNvPr id="11" name="Text Placeholder 9"/>
          <p:cNvSpPr>
            <a:spLocks noGrp="1"/>
          </p:cNvSpPr>
          <p:nvPr>
            <p:ph type="body" sz="quarter" idx="14" hasCustomPrompt="1"/>
          </p:nvPr>
        </p:nvSpPr>
        <p:spPr>
          <a:xfrm>
            <a:off x="304800" y="3888330"/>
            <a:ext cx="8534400" cy="484188"/>
          </a:xfrm>
        </p:spPr>
        <p:txBody>
          <a:bodyPr>
            <a:noAutofit/>
          </a:bodyPr>
          <a:lstStyle>
            <a:lvl1pPr marL="0" indent="0" algn="ctr">
              <a:spcBef>
                <a:spcPts val="0"/>
              </a:spcBef>
              <a:buNone/>
              <a:defRPr sz="3600" b="1"/>
            </a:lvl1pPr>
            <a:lvl2pPr marL="0" indent="0" algn="ctr">
              <a:spcBef>
                <a:spcPts val="0"/>
              </a:spcBef>
              <a:buNone/>
              <a:defRPr sz="2800" b="1"/>
            </a:lvl2pPr>
            <a:lvl3pPr marL="0" indent="0" algn="ctr">
              <a:spcBef>
                <a:spcPts val="0"/>
              </a:spcBef>
              <a:buNone/>
              <a:defRPr sz="2800" b="1"/>
            </a:lvl3pPr>
            <a:lvl4pPr marL="0" indent="0" algn="ctr">
              <a:spcBef>
                <a:spcPts val="0"/>
              </a:spcBef>
              <a:buNone/>
              <a:defRPr sz="2800" b="1"/>
            </a:lvl4pPr>
            <a:lvl5pPr marL="0" indent="0" algn="ctr">
              <a:spcBef>
                <a:spcPts val="0"/>
              </a:spcBef>
              <a:buNone/>
              <a:defRPr sz="2800" b="1"/>
            </a:lvl5pPr>
          </a:lstStyle>
          <a:p>
            <a:pPr lvl="0"/>
            <a:r>
              <a:rPr lang="en-US" dirty="0"/>
              <a:t>[Add presenter name]</a:t>
            </a:r>
          </a:p>
        </p:txBody>
      </p:sp>
      <p:sp>
        <p:nvSpPr>
          <p:cNvPr id="10" name="Text Placeholder 5"/>
          <p:cNvSpPr txBox="1">
            <a:spLocks/>
          </p:cNvSpPr>
          <p:nvPr/>
        </p:nvSpPr>
        <p:spPr>
          <a:xfrm>
            <a:off x="3429000" y="4861896"/>
            <a:ext cx="2286000" cy="215444"/>
          </a:xfrm>
          <a:prstGeom prst="rect">
            <a:avLst/>
          </a:prstGeom>
        </p:spPr>
        <p:txBody>
          <a:bodyPr vert="horz" lIns="0" tIns="0" rIns="0" bIns="0" rtlCol="0" anchor="ctr">
            <a:spAutoFit/>
          </a:bodyPr>
          <a:lstStyle>
            <a:lvl1pPr marL="0" indent="0" algn="ctr" defTabSz="914400" rtl="0" eaLnBrk="1" latinLnBrk="0" hangingPunct="1">
              <a:lnSpc>
                <a:spcPct val="100000"/>
              </a:lnSpc>
              <a:spcBef>
                <a:spcPts val="0"/>
              </a:spcBef>
              <a:buClr>
                <a:srgbClr val="970218"/>
              </a:buClr>
              <a:buFont typeface="Wingdings" panose="05000000000000000000" pitchFamily="2" charset="2"/>
              <a:buNone/>
              <a:defRPr sz="1400" b="0" kern="1200" baseline="0">
                <a:solidFill>
                  <a:schemeClr val="tx1"/>
                </a:solidFill>
                <a:latin typeface="+mn-lt"/>
                <a:ea typeface="+mn-ea"/>
                <a:cs typeface="+mn-cs"/>
              </a:defRPr>
            </a:lvl1pPr>
            <a:lvl2pPr marL="0" indent="0" algn="ctr" defTabSz="914400" rtl="0" eaLnBrk="1" latinLnBrk="0" hangingPunct="1">
              <a:lnSpc>
                <a:spcPct val="90000"/>
              </a:lnSpc>
              <a:spcBef>
                <a:spcPts val="0"/>
              </a:spcBef>
              <a:buClr>
                <a:srgbClr val="970218"/>
              </a:buClr>
              <a:buFont typeface="Arial" panose="020B0604020202020204" pitchFamily="34" charset="0"/>
              <a:buNone/>
              <a:defRPr sz="1400" b="0" kern="1200">
                <a:solidFill>
                  <a:schemeClr val="tx1"/>
                </a:solidFill>
                <a:latin typeface="+mn-lt"/>
                <a:ea typeface="+mn-ea"/>
                <a:cs typeface="+mn-cs"/>
              </a:defRPr>
            </a:lvl2pPr>
            <a:lvl3pPr marL="0" indent="0" algn="ctr" defTabSz="914400" rtl="0" eaLnBrk="1" latinLnBrk="0" hangingPunct="1">
              <a:lnSpc>
                <a:spcPct val="90000"/>
              </a:lnSpc>
              <a:spcBef>
                <a:spcPts val="0"/>
              </a:spcBef>
              <a:buClr>
                <a:srgbClr val="970218"/>
              </a:buClr>
              <a:buFont typeface="Wingdings" panose="05000000000000000000" pitchFamily="2" charset="2"/>
              <a:buNone/>
              <a:defRPr sz="1400" b="0" kern="1200">
                <a:solidFill>
                  <a:schemeClr val="tx1"/>
                </a:solidFill>
                <a:latin typeface="+mn-lt"/>
                <a:ea typeface="+mn-ea"/>
                <a:cs typeface="+mn-cs"/>
              </a:defRPr>
            </a:lvl3pPr>
            <a:lvl4pPr marL="0" indent="0" algn="ctr" defTabSz="914400" rtl="0" eaLnBrk="1" latinLnBrk="0" hangingPunct="1">
              <a:lnSpc>
                <a:spcPct val="90000"/>
              </a:lnSpc>
              <a:spcBef>
                <a:spcPts val="0"/>
              </a:spcBef>
              <a:buClr>
                <a:srgbClr val="970218"/>
              </a:buClr>
              <a:buFont typeface="Arial" panose="020B0604020202020204" pitchFamily="34" charset="0"/>
              <a:buNone/>
              <a:defRPr sz="1400" b="0" kern="1200">
                <a:solidFill>
                  <a:schemeClr val="tx1"/>
                </a:solidFill>
                <a:latin typeface="+mn-lt"/>
                <a:ea typeface="+mn-ea"/>
                <a:cs typeface="+mn-cs"/>
              </a:defRPr>
            </a:lvl4pPr>
            <a:lvl5pPr marL="0" indent="0" algn="ctr" defTabSz="914400" rtl="0" eaLnBrk="1" latinLnBrk="0" hangingPunct="1">
              <a:lnSpc>
                <a:spcPct val="90000"/>
              </a:lnSpc>
              <a:spcBef>
                <a:spcPts val="0"/>
              </a:spcBef>
              <a:buClr>
                <a:srgbClr val="970218"/>
              </a:buClr>
              <a:buFont typeface="Wingdings" panose="05000000000000000000" pitchFamily="2" charset="2"/>
              <a:buNone/>
              <a:defRPr sz="1400" b="0" kern="1200">
                <a:solidFill>
                  <a:schemeClr val="tx1"/>
                </a:solidFill>
                <a:latin typeface="+mn-lt"/>
                <a:ea typeface="+mn-ea"/>
                <a:cs typeface="+mn-cs"/>
              </a:defRPr>
            </a:lvl5pPr>
            <a:lvl6pPr marL="25146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9pPr>
          </a:lstStyle>
          <a:p>
            <a:r>
              <a:rPr lang="en-US" dirty="0"/>
              <a:t>Cummings &amp; Lockwood LLC</a:t>
            </a:r>
          </a:p>
        </p:txBody>
      </p:sp>
      <p:sp>
        <p:nvSpPr>
          <p:cNvPr id="13" name="Text Placeholder 9"/>
          <p:cNvSpPr>
            <a:spLocks noGrp="1"/>
          </p:cNvSpPr>
          <p:nvPr>
            <p:ph type="body" sz="quarter" idx="16" hasCustomPrompt="1"/>
          </p:nvPr>
        </p:nvSpPr>
        <p:spPr>
          <a:xfrm>
            <a:off x="1367822" y="5076968"/>
            <a:ext cx="6408357" cy="670410"/>
          </a:xfrm>
        </p:spPr>
        <p:txBody>
          <a:bodyPr anchor="ctr">
            <a:noAutofit/>
          </a:bodyPr>
          <a:lstStyle>
            <a:lvl1pPr marL="0" indent="0" algn="ctr">
              <a:lnSpc>
                <a:spcPct val="100000"/>
              </a:lnSpc>
              <a:spcBef>
                <a:spcPts val="0"/>
              </a:spcBef>
              <a:buNone/>
              <a:defRPr sz="1400" b="0" baseline="0"/>
            </a:lvl1pPr>
            <a:lvl2pPr marL="0" indent="0" algn="ctr">
              <a:spcBef>
                <a:spcPts val="0"/>
              </a:spcBef>
              <a:buNone/>
              <a:defRPr sz="1400" b="0"/>
            </a:lvl2pPr>
            <a:lvl3pPr marL="0" indent="0" algn="ctr">
              <a:spcBef>
                <a:spcPts val="0"/>
              </a:spcBef>
              <a:buNone/>
              <a:defRPr sz="1400" b="0"/>
            </a:lvl3pPr>
            <a:lvl4pPr marL="0" indent="0" algn="ctr">
              <a:spcBef>
                <a:spcPts val="0"/>
              </a:spcBef>
              <a:buNone/>
              <a:defRPr sz="1400" b="0"/>
            </a:lvl4pPr>
            <a:lvl5pPr marL="0" indent="0" algn="ctr">
              <a:spcBef>
                <a:spcPts val="0"/>
              </a:spcBef>
              <a:buNone/>
              <a:defRPr sz="1400" b="0"/>
            </a:lvl5pPr>
          </a:lstStyle>
          <a:p>
            <a:pPr lvl="0"/>
            <a:r>
              <a:rPr lang="en-US" dirty="0"/>
              <a:t>Input address here </a:t>
            </a:r>
          </a:p>
        </p:txBody>
      </p:sp>
      <p:sp>
        <p:nvSpPr>
          <p:cNvPr id="14" name="Text Placeholder 9"/>
          <p:cNvSpPr>
            <a:spLocks noGrp="1"/>
          </p:cNvSpPr>
          <p:nvPr>
            <p:ph type="body" sz="quarter" idx="18" hasCustomPrompt="1"/>
          </p:nvPr>
        </p:nvSpPr>
        <p:spPr>
          <a:xfrm>
            <a:off x="1773555" y="5726927"/>
            <a:ext cx="2684765" cy="215444"/>
          </a:xfrm>
        </p:spPr>
        <p:txBody>
          <a:bodyPr anchor="b">
            <a:noAutofit/>
          </a:bodyPr>
          <a:lstStyle>
            <a:lvl1pPr marL="0" indent="0" algn="r">
              <a:lnSpc>
                <a:spcPct val="100000"/>
              </a:lnSpc>
              <a:spcBef>
                <a:spcPts val="0"/>
              </a:spcBef>
              <a:buNone/>
              <a:defRPr sz="1400" b="0" baseline="0"/>
            </a:lvl1pPr>
            <a:lvl2pPr marL="0" indent="0" algn="ctr">
              <a:spcBef>
                <a:spcPts val="0"/>
              </a:spcBef>
              <a:buNone/>
              <a:defRPr sz="1400" b="0"/>
            </a:lvl2pPr>
            <a:lvl3pPr marL="0" indent="0" algn="ctr">
              <a:spcBef>
                <a:spcPts val="0"/>
              </a:spcBef>
              <a:buNone/>
              <a:defRPr sz="1400" b="0"/>
            </a:lvl3pPr>
            <a:lvl4pPr marL="0" indent="0" algn="ctr">
              <a:spcBef>
                <a:spcPts val="0"/>
              </a:spcBef>
              <a:buNone/>
              <a:defRPr sz="1400" b="0"/>
            </a:lvl4pPr>
            <a:lvl5pPr marL="0" indent="0" algn="ctr">
              <a:spcBef>
                <a:spcPts val="0"/>
              </a:spcBef>
              <a:buNone/>
              <a:defRPr sz="1400" b="0"/>
            </a:lvl5pPr>
          </a:lstStyle>
          <a:p>
            <a:pPr lvl="0"/>
            <a:r>
              <a:rPr lang="en-US" dirty="0"/>
              <a:t>Phone: [000.000.000]</a:t>
            </a:r>
          </a:p>
        </p:txBody>
      </p:sp>
      <p:sp>
        <p:nvSpPr>
          <p:cNvPr id="15" name="Text Placeholder 9"/>
          <p:cNvSpPr>
            <a:spLocks noGrp="1"/>
          </p:cNvSpPr>
          <p:nvPr>
            <p:ph type="body" sz="quarter" idx="19" hasCustomPrompt="1"/>
          </p:nvPr>
        </p:nvSpPr>
        <p:spPr>
          <a:xfrm>
            <a:off x="4682109" y="5726927"/>
            <a:ext cx="2688336" cy="215444"/>
          </a:xfrm>
        </p:spPr>
        <p:txBody>
          <a:bodyPr anchor="b">
            <a:noAutofit/>
          </a:bodyPr>
          <a:lstStyle>
            <a:lvl1pPr marL="0" indent="0" algn="l">
              <a:lnSpc>
                <a:spcPct val="100000"/>
              </a:lnSpc>
              <a:spcBef>
                <a:spcPts val="0"/>
              </a:spcBef>
              <a:buNone/>
              <a:defRPr sz="1400" b="0" baseline="0"/>
            </a:lvl1pPr>
            <a:lvl2pPr marL="0" indent="0" algn="ctr">
              <a:spcBef>
                <a:spcPts val="0"/>
              </a:spcBef>
              <a:buNone/>
              <a:defRPr sz="1400" b="0"/>
            </a:lvl2pPr>
            <a:lvl3pPr marL="0" indent="0" algn="ctr">
              <a:spcBef>
                <a:spcPts val="0"/>
              </a:spcBef>
              <a:buNone/>
              <a:defRPr sz="1400" b="0"/>
            </a:lvl3pPr>
            <a:lvl4pPr marL="0" indent="0" algn="ctr">
              <a:spcBef>
                <a:spcPts val="0"/>
              </a:spcBef>
              <a:buNone/>
              <a:defRPr sz="1400" b="0"/>
            </a:lvl4pPr>
            <a:lvl5pPr marL="0" indent="0" algn="ctr">
              <a:spcBef>
                <a:spcPts val="0"/>
              </a:spcBef>
              <a:buNone/>
              <a:defRPr sz="1400" b="0"/>
            </a:lvl5pPr>
          </a:lstStyle>
          <a:p>
            <a:pPr lvl="0"/>
            <a:r>
              <a:rPr lang="en-US" dirty="0"/>
              <a:t>Fax: [000.000.000]</a:t>
            </a:r>
          </a:p>
        </p:txBody>
      </p:sp>
      <p:sp>
        <p:nvSpPr>
          <p:cNvPr id="16" name="Text Placeholder 9"/>
          <p:cNvSpPr>
            <a:spLocks noGrp="1"/>
          </p:cNvSpPr>
          <p:nvPr>
            <p:ph type="body" sz="quarter" idx="20" hasCustomPrompt="1"/>
          </p:nvPr>
        </p:nvSpPr>
        <p:spPr>
          <a:xfrm>
            <a:off x="1874520" y="5943295"/>
            <a:ext cx="5394960" cy="215444"/>
          </a:xfrm>
        </p:spPr>
        <p:txBody>
          <a:bodyPr anchor="b">
            <a:noAutofit/>
          </a:bodyPr>
          <a:lstStyle>
            <a:lvl1pPr marL="0" indent="0" algn="ctr">
              <a:lnSpc>
                <a:spcPct val="100000"/>
              </a:lnSpc>
              <a:spcBef>
                <a:spcPts val="0"/>
              </a:spcBef>
              <a:buNone/>
              <a:defRPr sz="1400" b="0" baseline="0"/>
            </a:lvl1pPr>
            <a:lvl2pPr marL="0" indent="0" algn="ctr">
              <a:spcBef>
                <a:spcPts val="0"/>
              </a:spcBef>
              <a:buNone/>
              <a:defRPr sz="1400" b="0"/>
            </a:lvl2pPr>
            <a:lvl3pPr marL="0" indent="0" algn="ctr">
              <a:spcBef>
                <a:spcPts val="0"/>
              </a:spcBef>
              <a:buNone/>
              <a:defRPr sz="1400" b="0"/>
            </a:lvl3pPr>
            <a:lvl4pPr marL="0" indent="0" algn="ctr">
              <a:spcBef>
                <a:spcPts val="0"/>
              </a:spcBef>
              <a:buNone/>
              <a:defRPr sz="1400" b="0"/>
            </a:lvl4pPr>
            <a:lvl5pPr marL="0" indent="0" algn="ctr">
              <a:spcBef>
                <a:spcPts val="0"/>
              </a:spcBef>
              <a:buNone/>
              <a:defRPr sz="1400" b="0"/>
            </a:lvl5pPr>
          </a:lstStyle>
          <a:p>
            <a:pPr lvl="0"/>
            <a:r>
              <a:rPr lang="en-US" dirty="0"/>
              <a:t>Email: name@cl-law.com</a:t>
            </a:r>
          </a:p>
        </p:txBody>
      </p:sp>
      <p:sp>
        <p:nvSpPr>
          <p:cNvPr id="22" name="Text Placeholder 5"/>
          <p:cNvSpPr txBox="1">
            <a:spLocks/>
          </p:cNvSpPr>
          <p:nvPr/>
        </p:nvSpPr>
        <p:spPr>
          <a:xfrm>
            <a:off x="4526280" y="5726927"/>
            <a:ext cx="91440" cy="215444"/>
          </a:xfrm>
          <a:prstGeom prst="rect">
            <a:avLst/>
          </a:prstGeom>
        </p:spPr>
        <p:txBody>
          <a:bodyPr vert="horz" lIns="0" tIns="0" rIns="0" bIns="0" rtlCol="0" anchor="ctr">
            <a:spAutoFit/>
          </a:bodyPr>
          <a:lstStyle>
            <a:lvl1pPr marL="0" indent="0" algn="ctr" defTabSz="914400" rtl="0" eaLnBrk="1" latinLnBrk="0" hangingPunct="1">
              <a:lnSpc>
                <a:spcPct val="100000"/>
              </a:lnSpc>
              <a:spcBef>
                <a:spcPts val="0"/>
              </a:spcBef>
              <a:buClr>
                <a:srgbClr val="970218"/>
              </a:buClr>
              <a:buFont typeface="Wingdings" panose="05000000000000000000" pitchFamily="2" charset="2"/>
              <a:buNone/>
              <a:defRPr sz="1400" b="0" kern="1200" baseline="0">
                <a:solidFill>
                  <a:schemeClr val="tx1"/>
                </a:solidFill>
                <a:latin typeface="+mn-lt"/>
                <a:ea typeface="+mn-ea"/>
                <a:cs typeface="+mn-cs"/>
              </a:defRPr>
            </a:lvl1pPr>
            <a:lvl2pPr marL="0" indent="0" algn="ctr" defTabSz="914400" rtl="0" eaLnBrk="1" latinLnBrk="0" hangingPunct="1">
              <a:lnSpc>
                <a:spcPct val="90000"/>
              </a:lnSpc>
              <a:spcBef>
                <a:spcPts val="0"/>
              </a:spcBef>
              <a:buClr>
                <a:srgbClr val="970218"/>
              </a:buClr>
              <a:buFont typeface="Arial" panose="020B0604020202020204" pitchFamily="34" charset="0"/>
              <a:buNone/>
              <a:defRPr sz="1400" b="0" kern="1200">
                <a:solidFill>
                  <a:schemeClr val="tx1"/>
                </a:solidFill>
                <a:latin typeface="+mn-lt"/>
                <a:ea typeface="+mn-ea"/>
                <a:cs typeface="+mn-cs"/>
              </a:defRPr>
            </a:lvl2pPr>
            <a:lvl3pPr marL="0" indent="0" algn="ctr" defTabSz="914400" rtl="0" eaLnBrk="1" latinLnBrk="0" hangingPunct="1">
              <a:lnSpc>
                <a:spcPct val="90000"/>
              </a:lnSpc>
              <a:spcBef>
                <a:spcPts val="0"/>
              </a:spcBef>
              <a:buClr>
                <a:srgbClr val="970218"/>
              </a:buClr>
              <a:buFont typeface="Wingdings" panose="05000000000000000000" pitchFamily="2" charset="2"/>
              <a:buNone/>
              <a:defRPr sz="1400" b="0" kern="1200">
                <a:solidFill>
                  <a:schemeClr val="tx1"/>
                </a:solidFill>
                <a:latin typeface="+mn-lt"/>
                <a:ea typeface="+mn-ea"/>
                <a:cs typeface="+mn-cs"/>
              </a:defRPr>
            </a:lvl3pPr>
            <a:lvl4pPr marL="0" indent="0" algn="ctr" defTabSz="914400" rtl="0" eaLnBrk="1" latinLnBrk="0" hangingPunct="1">
              <a:lnSpc>
                <a:spcPct val="90000"/>
              </a:lnSpc>
              <a:spcBef>
                <a:spcPts val="0"/>
              </a:spcBef>
              <a:buClr>
                <a:srgbClr val="970218"/>
              </a:buClr>
              <a:buFont typeface="Arial" panose="020B0604020202020204" pitchFamily="34" charset="0"/>
              <a:buNone/>
              <a:defRPr sz="1400" b="0" kern="1200">
                <a:solidFill>
                  <a:schemeClr val="tx1"/>
                </a:solidFill>
                <a:latin typeface="+mn-lt"/>
                <a:ea typeface="+mn-ea"/>
                <a:cs typeface="+mn-cs"/>
              </a:defRPr>
            </a:lvl4pPr>
            <a:lvl5pPr marL="0" indent="0" algn="ctr" defTabSz="914400" rtl="0" eaLnBrk="1" latinLnBrk="0" hangingPunct="1">
              <a:lnSpc>
                <a:spcPct val="90000"/>
              </a:lnSpc>
              <a:spcBef>
                <a:spcPts val="0"/>
              </a:spcBef>
              <a:buClr>
                <a:srgbClr val="970218"/>
              </a:buClr>
              <a:buFont typeface="Wingdings" panose="05000000000000000000" pitchFamily="2" charset="2"/>
              <a:buNone/>
              <a:defRPr sz="1400" b="0" kern="1200">
                <a:solidFill>
                  <a:schemeClr val="tx1"/>
                </a:solidFill>
                <a:latin typeface="+mn-lt"/>
                <a:ea typeface="+mn-ea"/>
                <a:cs typeface="+mn-cs"/>
              </a:defRPr>
            </a:lvl5pPr>
            <a:lvl6pPr marL="25146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9pPr>
          </a:lstStyle>
          <a:p>
            <a:r>
              <a:rPr lang="en-US" dirty="0"/>
              <a:t>•</a:t>
            </a:r>
          </a:p>
        </p:txBody>
      </p:sp>
    </p:spTree>
    <p:extLst>
      <p:ext uri="{BB962C8B-B14F-4D97-AF65-F5344CB8AC3E}">
        <p14:creationId xmlns:p14="http://schemas.microsoft.com/office/powerpoint/2010/main" val="2027886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xmlns=""/>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4E14108-A2D7-491C-BDE2-90FA4CD26CD9}" type="datetimeFigureOut">
              <a:rPr lang="en-US" altLang="en-US"/>
              <a:pPr/>
              <a:t>4/4/2017</a:t>
            </a:fld>
            <a:endParaRPr lang="en-US" altLang="en-US"/>
          </a:p>
        </p:txBody>
      </p:sp>
      <p:sp>
        <p:nvSpPr>
          <p:cNvPr id="6" name="Slide Number Placeholder 5"/>
          <p:cNvSpPr>
            <a:spLocks noGrp="1"/>
          </p:cNvSpPr>
          <p:nvPr>
            <p:ph type="sldNum" sz="quarter" idx="11"/>
          </p:nvPr>
        </p:nvSpPr>
        <p:spPr/>
        <p:txBody>
          <a:bodyPr/>
          <a:lstStyle>
            <a:lvl1pPr>
              <a:defRPr/>
            </a:lvl1pPr>
          </a:lstStyle>
          <a:p>
            <a:fld id="{972AB64B-85D7-4DDF-BD49-1E858AB023D1}" type="slidenum">
              <a:rPr lang="en-US" altLang="en-US"/>
              <a:pPr/>
              <a:t>‹#›</a:t>
            </a:fld>
            <a:endParaRPr lang="en-US" altLang="en-US"/>
          </a:p>
        </p:txBody>
      </p:sp>
    </p:spTree>
    <p:extLst>
      <p:ext uri="{BB962C8B-B14F-4D97-AF65-F5344CB8AC3E}">
        <p14:creationId xmlns:p14="http://schemas.microsoft.com/office/powerpoint/2010/main" val="41047025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4AF4F7D1-120E-4FF3-94F5-A2D6E4AD2A07}" type="datetimeFigureOut">
              <a:rPr lang="en-US" altLang="en-US"/>
              <a:pPr/>
              <a:t>4/4/2017</a:t>
            </a:fld>
            <a:endParaRPr lang="en-US" altLang="en-US"/>
          </a:p>
        </p:txBody>
      </p:sp>
      <p:sp>
        <p:nvSpPr>
          <p:cNvPr id="4" name="Slide Number Placeholder 5"/>
          <p:cNvSpPr>
            <a:spLocks noGrp="1"/>
          </p:cNvSpPr>
          <p:nvPr>
            <p:ph type="sldNum" sz="quarter" idx="11"/>
          </p:nvPr>
        </p:nvSpPr>
        <p:spPr/>
        <p:txBody>
          <a:bodyPr/>
          <a:lstStyle>
            <a:lvl1pPr>
              <a:defRPr/>
            </a:lvl1pPr>
          </a:lstStyle>
          <a:p>
            <a:fld id="{569AEAF4-0C69-4060-8131-FABD8373E6F7}" type="slidenum">
              <a:rPr lang="en-US" altLang="en-US"/>
              <a:pPr/>
              <a:t>‹#›</a:t>
            </a:fld>
            <a:endParaRPr lang="en-US" altLang="en-US"/>
          </a:p>
        </p:txBody>
      </p:sp>
    </p:spTree>
    <p:extLst>
      <p:ext uri="{BB962C8B-B14F-4D97-AF65-F5344CB8AC3E}">
        <p14:creationId xmlns:p14="http://schemas.microsoft.com/office/powerpoint/2010/main" val="1523002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7E71B83-2EB0-4219-885F-F0976B317C22}" type="datetimeFigureOut">
              <a:rPr lang="en-US" altLang="en-US"/>
              <a:pPr/>
              <a:t>4/4/2017</a:t>
            </a:fld>
            <a:endParaRPr lang="en-US" altLang="en-US"/>
          </a:p>
        </p:txBody>
      </p:sp>
      <p:sp>
        <p:nvSpPr>
          <p:cNvPr id="3" name="Slide Number Placeholder 5"/>
          <p:cNvSpPr>
            <a:spLocks noGrp="1"/>
          </p:cNvSpPr>
          <p:nvPr>
            <p:ph type="sldNum" sz="quarter" idx="11"/>
          </p:nvPr>
        </p:nvSpPr>
        <p:spPr/>
        <p:txBody>
          <a:bodyPr/>
          <a:lstStyle>
            <a:lvl1pPr>
              <a:defRPr/>
            </a:lvl1pPr>
          </a:lstStyle>
          <a:p>
            <a:fld id="{95C43524-FC96-4E88-9918-355F90A41256}" type="slidenum">
              <a:rPr lang="en-US" altLang="en-US"/>
              <a:pPr/>
              <a:t>‹#›</a:t>
            </a:fld>
            <a:endParaRPr lang="en-US" altLang="en-US"/>
          </a:p>
        </p:txBody>
      </p:sp>
    </p:spTree>
    <p:extLst>
      <p:ext uri="{BB962C8B-B14F-4D97-AF65-F5344CB8AC3E}">
        <p14:creationId xmlns:p14="http://schemas.microsoft.com/office/powerpoint/2010/main" val="20517347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295399"/>
            <a:ext cx="5486400" cy="34321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0F4D410-72D1-4DEC-A4E0-1AA95A52D881}" type="datetimeFigureOut">
              <a:rPr lang="en-US" altLang="en-US"/>
              <a:pPr/>
              <a:t>4/4/2017</a:t>
            </a:fld>
            <a:endParaRPr lang="en-US" altLang="en-US"/>
          </a:p>
        </p:txBody>
      </p:sp>
      <p:sp>
        <p:nvSpPr>
          <p:cNvPr id="6" name="Slide Number Placeholder 5"/>
          <p:cNvSpPr>
            <a:spLocks noGrp="1"/>
          </p:cNvSpPr>
          <p:nvPr>
            <p:ph type="sldNum" sz="quarter" idx="11"/>
          </p:nvPr>
        </p:nvSpPr>
        <p:spPr/>
        <p:txBody>
          <a:bodyPr/>
          <a:lstStyle>
            <a:lvl1pPr>
              <a:defRPr/>
            </a:lvl1pPr>
          </a:lstStyle>
          <a:p>
            <a:fld id="{5554AE31-1CCC-488E-A2E8-1268133610F8}" type="slidenum">
              <a:rPr lang="en-US" altLang="en-US"/>
              <a:pPr/>
              <a:t>‹#›</a:t>
            </a:fld>
            <a:endParaRPr lang="en-US" altLang="en-US"/>
          </a:p>
        </p:txBody>
      </p:sp>
    </p:spTree>
    <p:extLst>
      <p:ext uri="{BB962C8B-B14F-4D97-AF65-F5344CB8AC3E}">
        <p14:creationId xmlns:p14="http://schemas.microsoft.com/office/powerpoint/2010/main" val="23526422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F0CF2BA-5358-4917-BD94-CDCD0D716F4F}" type="datetimeFigureOut">
              <a:rPr lang="en-US" altLang="en-US"/>
              <a:pPr/>
              <a:t>4/4/2017</a:t>
            </a:fld>
            <a:endParaRPr lang="en-US" altLang="en-US"/>
          </a:p>
        </p:txBody>
      </p:sp>
      <p:sp>
        <p:nvSpPr>
          <p:cNvPr id="5" name="Slide Number Placeholder 5"/>
          <p:cNvSpPr>
            <a:spLocks noGrp="1"/>
          </p:cNvSpPr>
          <p:nvPr>
            <p:ph type="sldNum" sz="quarter" idx="11"/>
          </p:nvPr>
        </p:nvSpPr>
        <p:spPr/>
        <p:txBody>
          <a:bodyPr/>
          <a:lstStyle>
            <a:lvl1pPr>
              <a:defRPr/>
            </a:lvl1pPr>
          </a:lstStyle>
          <a:p>
            <a:fld id="{B7E27CF9-C311-4DA6-995D-4E3F2C323C12}" type="slidenum">
              <a:rPr lang="en-US" altLang="en-US"/>
              <a:pPr/>
              <a:t>‹#›</a:t>
            </a:fld>
            <a:endParaRPr lang="en-US" altLang="en-US"/>
          </a:p>
        </p:txBody>
      </p:sp>
    </p:spTree>
    <p:extLst>
      <p:ext uri="{BB962C8B-B14F-4D97-AF65-F5344CB8AC3E}">
        <p14:creationId xmlns:p14="http://schemas.microsoft.com/office/powerpoint/2010/main" val="34716714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028593C-5C96-467A-9BD4-AFF37894253C}" type="datetimeFigureOut">
              <a:rPr lang="en-US" altLang="en-US"/>
              <a:pPr/>
              <a:t>4/4/2017</a:t>
            </a:fld>
            <a:endParaRPr lang="en-US" altLang="en-US"/>
          </a:p>
        </p:txBody>
      </p:sp>
      <p:sp>
        <p:nvSpPr>
          <p:cNvPr id="5" name="Slide Number Placeholder 5"/>
          <p:cNvSpPr>
            <a:spLocks noGrp="1"/>
          </p:cNvSpPr>
          <p:nvPr>
            <p:ph type="sldNum" sz="quarter" idx="11"/>
          </p:nvPr>
        </p:nvSpPr>
        <p:spPr/>
        <p:txBody>
          <a:bodyPr/>
          <a:lstStyle>
            <a:lvl1pPr>
              <a:defRPr/>
            </a:lvl1pPr>
          </a:lstStyle>
          <a:p>
            <a:fld id="{15459ACC-C5AF-4C4A-9C6A-21B30C6C0EB8}" type="slidenum">
              <a:rPr lang="en-US" altLang="en-US"/>
              <a:pPr/>
              <a:t>‹#›</a:t>
            </a:fld>
            <a:endParaRPr lang="en-US" altLang="en-US"/>
          </a:p>
        </p:txBody>
      </p:sp>
    </p:spTree>
    <p:extLst>
      <p:ext uri="{BB962C8B-B14F-4D97-AF65-F5344CB8AC3E}">
        <p14:creationId xmlns:p14="http://schemas.microsoft.com/office/powerpoint/2010/main" val="20229267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FEE1B04-0A80-443C-97FF-7B499B71033F}" type="datetimeFigureOut">
              <a:rPr lang="en-US" altLang="en-US"/>
              <a:pPr/>
              <a:t>4/4/2017</a:t>
            </a:fld>
            <a:endParaRPr lang="en-US" altLang="en-US"/>
          </a:p>
        </p:txBody>
      </p:sp>
      <p:sp>
        <p:nvSpPr>
          <p:cNvPr id="5" name="Slide Number Placeholder 5"/>
          <p:cNvSpPr>
            <a:spLocks noGrp="1"/>
          </p:cNvSpPr>
          <p:nvPr>
            <p:ph type="sldNum" sz="quarter" idx="11"/>
          </p:nvPr>
        </p:nvSpPr>
        <p:spPr/>
        <p:txBody>
          <a:bodyPr/>
          <a:lstStyle>
            <a:lvl1pPr>
              <a:defRPr/>
            </a:lvl1pPr>
          </a:lstStyle>
          <a:p>
            <a:fld id="{7EDF147B-237A-4084-BC4E-CACF7CFAEBF4}" type="slidenum">
              <a:rPr lang="en-US" altLang="en-US"/>
              <a:pPr/>
              <a:t>‹#›</a:t>
            </a:fld>
            <a:endParaRPr lang="en-US" altLang="en-US"/>
          </a:p>
        </p:txBody>
      </p:sp>
    </p:spTree>
    <p:extLst>
      <p:ext uri="{BB962C8B-B14F-4D97-AF65-F5344CB8AC3E}">
        <p14:creationId xmlns:p14="http://schemas.microsoft.com/office/powerpoint/2010/main" val="33718199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4E14108-A2D7-491C-BDE2-90FA4CD26CD9}" type="datetimeFigureOut">
              <a:rPr lang="en-US" altLang="en-US"/>
              <a:pPr/>
              <a:t>4/4/2017</a:t>
            </a:fld>
            <a:endParaRPr lang="en-US" altLang="en-US"/>
          </a:p>
        </p:txBody>
      </p:sp>
      <p:sp>
        <p:nvSpPr>
          <p:cNvPr id="6" name="Slide Number Placeholder 5"/>
          <p:cNvSpPr>
            <a:spLocks noGrp="1"/>
          </p:cNvSpPr>
          <p:nvPr>
            <p:ph type="sldNum" sz="quarter" idx="11"/>
          </p:nvPr>
        </p:nvSpPr>
        <p:spPr/>
        <p:txBody>
          <a:bodyPr/>
          <a:lstStyle>
            <a:lvl1pPr>
              <a:defRPr/>
            </a:lvl1pPr>
          </a:lstStyle>
          <a:p>
            <a:fld id="{972AB64B-85D7-4DDF-BD49-1E858AB023D1}" type="slidenum">
              <a:rPr lang="en-US" altLang="en-US"/>
              <a:pPr/>
              <a:t>‹#›</a:t>
            </a:fld>
            <a:endParaRPr lang="en-US" altLang="en-US"/>
          </a:p>
        </p:txBody>
      </p:sp>
    </p:spTree>
    <p:extLst>
      <p:ext uri="{BB962C8B-B14F-4D97-AF65-F5344CB8AC3E}">
        <p14:creationId xmlns:p14="http://schemas.microsoft.com/office/powerpoint/2010/main" val="31520760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4AF4F7D1-120E-4FF3-94F5-A2D6E4AD2A07}" type="datetimeFigureOut">
              <a:rPr lang="en-US" altLang="en-US"/>
              <a:pPr/>
              <a:t>4/4/2017</a:t>
            </a:fld>
            <a:endParaRPr lang="en-US" altLang="en-US"/>
          </a:p>
        </p:txBody>
      </p:sp>
      <p:sp>
        <p:nvSpPr>
          <p:cNvPr id="4" name="Slide Number Placeholder 5"/>
          <p:cNvSpPr>
            <a:spLocks noGrp="1"/>
          </p:cNvSpPr>
          <p:nvPr>
            <p:ph type="sldNum" sz="quarter" idx="11"/>
          </p:nvPr>
        </p:nvSpPr>
        <p:spPr/>
        <p:txBody>
          <a:bodyPr/>
          <a:lstStyle>
            <a:lvl1pPr>
              <a:defRPr/>
            </a:lvl1pPr>
          </a:lstStyle>
          <a:p>
            <a:fld id="{569AEAF4-0C69-4060-8131-FABD8373E6F7}" type="slidenum">
              <a:rPr lang="en-US" altLang="en-US"/>
              <a:pPr/>
              <a:t>‹#›</a:t>
            </a:fld>
            <a:endParaRPr lang="en-US" altLang="en-US"/>
          </a:p>
        </p:txBody>
      </p:sp>
    </p:spTree>
    <p:extLst>
      <p:ext uri="{BB962C8B-B14F-4D97-AF65-F5344CB8AC3E}">
        <p14:creationId xmlns:p14="http://schemas.microsoft.com/office/powerpoint/2010/main" val="21027887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7E71B83-2EB0-4219-885F-F0976B317C22}" type="datetimeFigureOut">
              <a:rPr lang="en-US" altLang="en-US"/>
              <a:pPr/>
              <a:t>4/4/2017</a:t>
            </a:fld>
            <a:endParaRPr lang="en-US" altLang="en-US"/>
          </a:p>
        </p:txBody>
      </p:sp>
      <p:sp>
        <p:nvSpPr>
          <p:cNvPr id="3" name="Slide Number Placeholder 5"/>
          <p:cNvSpPr>
            <a:spLocks noGrp="1"/>
          </p:cNvSpPr>
          <p:nvPr>
            <p:ph type="sldNum" sz="quarter" idx="11"/>
          </p:nvPr>
        </p:nvSpPr>
        <p:spPr/>
        <p:txBody>
          <a:bodyPr/>
          <a:lstStyle>
            <a:lvl1pPr>
              <a:defRPr/>
            </a:lvl1pPr>
          </a:lstStyle>
          <a:p>
            <a:fld id="{95C43524-FC96-4E88-9918-355F90A41256}" type="slidenum">
              <a:rPr lang="en-US" altLang="en-US"/>
              <a:pPr/>
              <a:t>‹#›</a:t>
            </a:fld>
            <a:endParaRPr lang="en-US" altLang="en-US"/>
          </a:p>
        </p:txBody>
      </p:sp>
    </p:spTree>
    <p:extLst>
      <p:ext uri="{BB962C8B-B14F-4D97-AF65-F5344CB8AC3E}">
        <p14:creationId xmlns:p14="http://schemas.microsoft.com/office/powerpoint/2010/main" val="369303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 Slide, Single Presenter">
    <p:spTree>
      <p:nvGrpSpPr>
        <p:cNvPr id="1" name=""/>
        <p:cNvGrpSpPr/>
        <p:nvPr/>
      </p:nvGrpSpPr>
      <p:grpSpPr>
        <a:xfrm>
          <a:off x="0" y="0"/>
          <a:ext cx="0" cy="0"/>
          <a:chOff x="0" y="0"/>
          <a:chExt cx="0" cy="0"/>
        </a:xfrm>
      </p:grpSpPr>
      <p:pic>
        <p:nvPicPr>
          <p:cNvPr id="11" name="Picture 10" descr="CL_full_Logo.jpg"/>
          <p:cNvPicPr>
            <a:picLocks noChangeAspect="1"/>
          </p:cNvPicPr>
          <p:nvPr/>
        </p:nvPicPr>
        <p:blipFill>
          <a:blip r:embed="rId2"/>
          <a:stretch>
            <a:fillRect/>
          </a:stretch>
        </p:blipFill>
        <p:spPr>
          <a:xfrm>
            <a:off x="2651760" y="5766415"/>
            <a:ext cx="3840480" cy="367101"/>
          </a:xfrm>
          <a:prstGeom prst="rect">
            <a:avLst/>
          </a:prstGeom>
        </p:spPr>
      </p:pic>
      <p:sp>
        <p:nvSpPr>
          <p:cNvPr id="10" name="Text Placeholder 9"/>
          <p:cNvSpPr>
            <a:spLocks noGrp="1"/>
          </p:cNvSpPr>
          <p:nvPr>
            <p:ph type="body" sz="quarter" idx="13" hasCustomPrompt="1"/>
          </p:nvPr>
        </p:nvSpPr>
        <p:spPr>
          <a:xfrm>
            <a:off x="304800" y="5319293"/>
            <a:ext cx="8534400" cy="484188"/>
          </a:xfrm>
        </p:spPr>
        <p:txBody>
          <a:bodyPr>
            <a:noAutofit/>
          </a:bodyPr>
          <a:lstStyle>
            <a:lvl1pPr marL="0" indent="0" algn="ctr">
              <a:spcBef>
                <a:spcPts val="0"/>
              </a:spcBef>
              <a:buNone/>
              <a:defRPr sz="2800" b="1"/>
            </a:lvl1pPr>
            <a:lvl2pPr marL="0" indent="0" algn="l">
              <a:spcBef>
                <a:spcPts val="0"/>
              </a:spcBef>
              <a:buNone/>
              <a:defRPr sz="2800" b="1"/>
            </a:lvl2pPr>
            <a:lvl3pPr marL="0" indent="0" algn="l">
              <a:spcBef>
                <a:spcPts val="0"/>
              </a:spcBef>
              <a:buNone/>
              <a:defRPr sz="2800" b="1"/>
            </a:lvl3pPr>
            <a:lvl4pPr marL="0" indent="0" algn="l">
              <a:spcBef>
                <a:spcPts val="0"/>
              </a:spcBef>
              <a:buNone/>
              <a:defRPr sz="2800" b="1"/>
            </a:lvl4pPr>
            <a:lvl5pPr marL="0" indent="0" algn="l">
              <a:spcBef>
                <a:spcPts val="0"/>
              </a:spcBef>
              <a:buNone/>
              <a:defRPr sz="2800" b="1"/>
            </a:lvl5pPr>
          </a:lstStyle>
          <a:p>
            <a:pPr lvl="0"/>
            <a:r>
              <a:rPr lang="en-US" dirty="0"/>
              <a:t>[Add presenter name]</a:t>
            </a:r>
          </a:p>
        </p:txBody>
      </p:sp>
      <p:sp>
        <p:nvSpPr>
          <p:cNvPr id="2" name="Title 1"/>
          <p:cNvSpPr>
            <a:spLocks noGrp="1"/>
          </p:cNvSpPr>
          <p:nvPr>
            <p:ph type="ctrTitle" hasCustomPrompt="1"/>
          </p:nvPr>
        </p:nvSpPr>
        <p:spPr>
          <a:xfrm>
            <a:off x="304801" y="518985"/>
            <a:ext cx="8534400" cy="2571688"/>
          </a:xfrm>
        </p:spPr>
        <p:txBody>
          <a:bodyPr anchor="ctr">
            <a:normAutofit/>
          </a:bodyPr>
          <a:lstStyle>
            <a:lvl1pPr algn="ctr">
              <a:defRPr sz="5400" baseline="0"/>
            </a:lvl1pPr>
          </a:lstStyle>
          <a:p>
            <a:r>
              <a:rPr lang="en-US" dirty="0"/>
              <a:t>[Add presentation title]</a:t>
            </a:r>
          </a:p>
        </p:txBody>
      </p:sp>
      <p:sp>
        <p:nvSpPr>
          <p:cNvPr id="3" name="Subtitle 2"/>
          <p:cNvSpPr>
            <a:spLocks noGrp="1"/>
          </p:cNvSpPr>
          <p:nvPr>
            <p:ph type="subTitle" idx="1" hasCustomPrompt="1"/>
          </p:nvPr>
        </p:nvSpPr>
        <p:spPr>
          <a:xfrm>
            <a:off x="304800" y="3156095"/>
            <a:ext cx="8534400" cy="1507345"/>
          </a:xfrm>
        </p:spPr>
        <p:txBody>
          <a:bodyPr anchor="ctr">
            <a:normAutofit/>
          </a:bodyPr>
          <a:lstStyle>
            <a:lvl1pPr marL="0" indent="0" algn="ctr">
              <a:spcBef>
                <a:spcPts val="400"/>
              </a:spcBef>
              <a:buNone/>
              <a:defRPr sz="28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location, city, state and date]</a:t>
            </a:r>
          </a:p>
        </p:txBody>
      </p:sp>
      <p:sp>
        <p:nvSpPr>
          <p:cNvPr id="4" name="Date Placeholder 3"/>
          <p:cNvSpPr>
            <a:spLocks noGrp="1"/>
          </p:cNvSpPr>
          <p:nvPr>
            <p:ph type="dt" sz="half" idx="10"/>
          </p:nvPr>
        </p:nvSpPr>
        <p:spPr/>
        <p:txBody>
          <a:bodyPr/>
          <a:lstStyle/>
          <a:p>
            <a:fld id="{415605EA-939A-4973-BF08-B463969FAADA}" type="datetime1">
              <a:rPr lang="en-US" smtClean="0"/>
              <a:t>4/4/2017</a:t>
            </a:fld>
            <a:endParaRPr lang="en-US" dirty="0"/>
          </a:p>
        </p:txBody>
      </p:sp>
      <p:sp>
        <p:nvSpPr>
          <p:cNvPr id="5" name="Footer Placeholder 4"/>
          <p:cNvSpPr>
            <a:spLocks noGrp="1"/>
          </p:cNvSpPr>
          <p:nvPr>
            <p:ph type="ftr" sz="quarter" idx="11"/>
          </p:nvPr>
        </p:nvSpPr>
        <p:spPr/>
        <p:txBody>
          <a:bodyPr/>
          <a:lstStyle/>
          <a:p>
            <a:r>
              <a:rPr lang="en-US" dirty="0" smtClean="0"/>
              <a:t>AVOIDING AND FIXING COMMON ESTATE PLANNING MISTAKES</a:t>
            </a:r>
            <a:endParaRPr lang="en-US" dirty="0"/>
          </a:p>
        </p:txBody>
      </p:sp>
      <p:sp>
        <p:nvSpPr>
          <p:cNvPr id="6" name="Slide Number Placeholder 5"/>
          <p:cNvSpPr>
            <a:spLocks noGrp="1"/>
          </p:cNvSpPr>
          <p:nvPr>
            <p:ph type="sldNum" sz="quarter" idx="12"/>
          </p:nvPr>
        </p:nvSpPr>
        <p:spPr/>
        <p:txBody>
          <a:bodyPr/>
          <a:lstStyle/>
          <a:p>
            <a:fld id="{36551A13-DBF0-42CE-B36E-4CB9BC422EBD}" type="slidenum">
              <a:rPr lang="en-US" smtClean="0"/>
              <a:t>‹#›</a:t>
            </a:fld>
            <a:endParaRPr lang="en-US" dirty="0"/>
          </a:p>
        </p:txBody>
      </p:sp>
      <p:sp>
        <p:nvSpPr>
          <p:cNvPr id="8" name="TextBox 7"/>
          <p:cNvSpPr txBox="1"/>
          <p:nvPr/>
        </p:nvSpPr>
        <p:spPr>
          <a:xfrm>
            <a:off x="2519172" y="4930334"/>
            <a:ext cx="4105656" cy="369332"/>
          </a:xfrm>
          <a:prstGeom prst="rect">
            <a:avLst/>
          </a:prstGeom>
          <a:noFill/>
        </p:spPr>
        <p:txBody>
          <a:bodyPr wrap="square" rtlCol="0">
            <a:spAutoFit/>
          </a:bodyPr>
          <a:lstStyle/>
          <a:p>
            <a:pPr algn="ctr"/>
            <a:r>
              <a:rPr lang="en-US" dirty="0"/>
              <a:t>Presented</a:t>
            </a:r>
            <a:r>
              <a:rPr lang="en-US" baseline="0" dirty="0"/>
              <a:t> by</a:t>
            </a:r>
            <a:endParaRPr lang="en-US" dirty="0"/>
          </a:p>
        </p:txBody>
      </p:sp>
    </p:spTree>
    <p:extLst>
      <p:ext uri="{BB962C8B-B14F-4D97-AF65-F5344CB8AC3E}">
        <p14:creationId xmlns:p14="http://schemas.microsoft.com/office/powerpoint/2010/main" val="2048375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295399"/>
            <a:ext cx="5486400" cy="34321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0F4D410-72D1-4DEC-A4E0-1AA95A52D881}" type="datetimeFigureOut">
              <a:rPr lang="en-US" altLang="en-US"/>
              <a:pPr/>
              <a:t>4/4/2017</a:t>
            </a:fld>
            <a:endParaRPr lang="en-US" altLang="en-US"/>
          </a:p>
        </p:txBody>
      </p:sp>
      <p:sp>
        <p:nvSpPr>
          <p:cNvPr id="6" name="Slide Number Placeholder 5"/>
          <p:cNvSpPr>
            <a:spLocks noGrp="1"/>
          </p:cNvSpPr>
          <p:nvPr>
            <p:ph type="sldNum" sz="quarter" idx="11"/>
          </p:nvPr>
        </p:nvSpPr>
        <p:spPr/>
        <p:txBody>
          <a:bodyPr/>
          <a:lstStyle>
            <a:lvl1pPr>
              <a:defRPr/>
            </a:lvl1pPr>
          </a:lstStyle>
          <a:p>
            <a:fld id="{5554AE31-1CCC-488E-A2E8-1268133610F8}" type="slidenum">
              <a:rPr lang="en-US" altLang="en-US"/>
              <a:pPr/>
              <a:t>‹#›</a:t>
            </a:fld>
            <a:endParaRPr lang="en-US" altLang="en-US"/>
          </a:p>
        </p:txBody>
      </p:sp>
    </p:spTree>
    <p:extLst>
      <p:ext uri="{BB962C8B-B14F-4D97-AF65-F5344CB8AC3E}">
        <p14:creationId xmlns:p14="http://schemas.microsoft.com/office/powerpoint/2010/main" val="7847467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F0CF2BA-5358-4917-BD94-CDCD0D716F4F}" type="datetimeFigureOut">
              <a:rPr lang="en-US" altLang="en-US"/>
              <a:pPr/>
              <a:t>4/4/2017</a:t>
            </a:fld>
            <a:endParaRPr lang="en-US" altLang="en-US"/>
          </a:p>
        </p:txBody>
      </p:sp>
      <p:sp>
        <p:nvSpPr>
          <p:cNvPr id="5" name="Slide Number Placeholder 5"/>
          <p:cNvSpPr>
            <a:spLocks noGrp="1"/>
          </p:cNvSpPr>
          <p:nvPr>
            <p:ph type="sldNum" sz="quarter" idx="11"/>
          </p:nvPr>
        </p:nvSpPr>
        <p:spPr/>
        <p:txBody>
          <a:bodyPr/>
          <a:lstStyle>
            <a:lvl1pPr>
              <a:defRPr/>
            </a:lvl1pPr>
          </a:lstStyle>
          <a:p>
            <a:fld id="{B7E27CF9-C311-4DA6-995D-4E3F2C323C12}" type="slidenum">
              <a:rPr lang="en-US" altLang="en-US"/>
              <a:pPr/>
              <a:t>‹#›</a:t>
            </a:fld>
            <a:endParaRPr lang="en-US" altLang="en-US"/>
          </a:p>
        </p:txBody>
      </p:sp>
    </p:spTree>
    <p:extLst>
      <p:ext uri="{BB962C8B-B14F-4D97-AF65-F5344CB8AC3E}">
        <p14:creationId xmlns:p14="http://schemas.microsoft.com/office/powerpoint/2010/main" val="355209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028593C-5C96-467A-9BD4-AFF37894253C}" type="datetimeFigureOut">
              <a:rPr lang="en-US" altLang="en-US"/>
              <a:pPr/>
              <a:t>4/4/2017</a:t>
            </a:fld>
            <a:endParaRPr lang="en-US" altLang="en-US"/>
          </a:p>
        </p:txBody>
      </p:sp>
      <p:sp>
        <p:nvSpPr>
          <p:cNvPr id="5" name="Slide Number Placeholder 5"/>
          <p:cNvSpPr>
            <a:spLocks noGrp="1"/>
          </p:cNvSpPr>
          <p:nvPr>
            <p:ph type="sldNum" sz="quarter" idx="11"/>
          </p:nvPr>
        </p:nvSpPr>
        <p:spPr/>
        <p:txBody>
          <a:bodyPr/>
          <a:lstStyle>
            <a:lvl1pPr>
              <a:defRPr/>
            </a:lvl1pPr>
          </a:lstStyle>
          <a:p>
            <a:fld id="{15459ACC-C5AF-4C4A-9C6A-21B30C6C0EB8}" type="slidenum">
              <a:rPr lang="en-US" altLang="en-US"/>
              <a:pPr/>
              <a:t>‹#›</a:t>
            </a:fld>
            <a:endParaRPr lang="en-US" altLang="en-US"/>
          </a:p>
        </p:txBody>
      </p:sp>
    </p:spTree>
    <p:extLst>
      <p:ext uri="{BB962C8B-B14F-4D97-AF65-F5344CB8AC3E}">
        <p14:creationId xmlns:p14="http://schemas.microsoft.com/office/powerpoint/2010/main" val="15932308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FEE1B04-0A80-443C-97FF-7B499B71033F}" type="datetimeFigureOut">
              <a:rPr lang="en-US" altLang="en-US"/>
              <a:pPr/>
              <a:t>4/4/2017</a:t>
            </a:fld>
            <a:endParaRPr lang="en-US" altLang="en-US"/>
          </a:p>
        </p:txBody>
      </p:sp>
      <p:sp>
        <p:nvSpPr>
          <p:cNvPr id="5" name="Slide Number Placeholder 5"/>
          <p:cNvSpPr>
            <a:spLocks noGrp="1"/>
          </p:cNvSpPr>
          <p:nvPr>
            <p:ph type="sldNum" sz="quarter" idx="11"/>
          </p:nvPr>
        </p:nvSpPr>
        <p:spPr/>
        <p:txBody>
          <a:bodyPr/>
          <a:lstStyle>
            <a:lvl1pPr>
              <a:defRPr/>
            </a:lvl1pPr>
          </a:lstStyle>
          <a:p>
            <a:fld id="{7EDF147B-237A-4084-BC4E-CACF7CFAEBF4}" type="slidenum">
              <a:rPr lang="en-US" altLang="en-US"/>
              <a:pPr/>
              <a:t>‹#›</a:t>
            </a:fld>
            <a:endParaRPr lang="en-US" altLang="en-US"/>
          </a:p>
        </p:txBody>
      </p:sp>
    </p:spTree>
    <p:extLst>
      <p:ext uri="{BB962C8B-B14F-4D97-AF65-F5344CB8AC3E}">
        <p14:creationId xmlns:p14="http://schemas.microsoft.com/office/powerpoint/2010/main" val="93797425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4E14108-A2D7-491C-BDE2-90FA4CD26CD9}" type="datetimeFigureOut">
              <a:rPr lang="en-US" altLang="en-US"/>
              <a:pPr/>
              <a:t>4/4/2017</a:t>
            </a:fld>
            <a:endParaRPr lang="en-US" altLang="en-US"/>
          </a:p>
        </p:txBody>
      </p:sp>
      <p:sp>
        <p:nvSpPr>
          <p:cNvPr id="6" name="Slide Number Placeholder 5"/>
          <p:cNvSpPr>
            <a:spLocks noGrp="1"/>
          </p:cNvSpPr>
          <p:nvPr>
            <p:ph type="sldNum" sz="quarter" idx="11"/>
          </p:nvPr>
        </p:nvSpPr>
        <p:spPr/>
        <p:txBody>
          <a:bodyPr/>
          <a:lstStyle>
            <a:lvl1pPr>
              <a:defRPr/>
            </a:lvl1pPr>
          </a:lstStyle>
          <a:p>
            <a:fld id="{972AB64B-85D7-4DDF-BD49-1E858AB023D1}" type="slidenum">
              <a:rPr lang="en-US" altLang="en-US"/>
              <a:pPr/>
              <a:t>‹#›</a:t>
            </a:fld>
            <a:endParaRPr lang="en-US" altLang="en-US"/>
          </a:p>
        </p:txBody>
      </p:sp>
    </p:spTree>
    <p:extLst>
      <p:ext uri="{BB962C8B-B14F-4D97-AF65-F5344CB8AC3E}">
        <p14:creationId xmlns:p14="http://schemas.microsoft.com/office/powerpoint/2010/main" val="21487331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4AF4F7D1-120E-4FF3-94F5-A2D6E4AD2A07}" type="datetimeFigureOut">
              <a:rPr lang="en-US" altLang="en-US"/>
              <a:pPr/>
              <a:t>4/4/2017</a:t>
            </a:fld>
            <a:endParaRPr lang="en-US" altLang="en-US"/>
          </a:p>
        </p:txBody>
      </p:sp>
      <p:sp>
        <p:nvSpPr>
          <p:cNvPr id="4" name="Slide Number Placeholder 5"/>
          <p:cNvSpPr>
            <a:spLocks noGrp="1"/>
          </p:cNvSpPr>
          <p:nvPr>
            <p:ph type="sldNum" sz="quarter" idx="11"/>
          </p:nvPr>
        </p:nvSpPr>
        <p:spPr/>
        <p:txBody>
          <a:bodyPr/>
          <a:lstStyle>
            <a:lvl1pPr>
              <a:defRPr/>
            </a:lvl1pPr>
          </a:lstStyle>
          <a:p>
            <a:fld id="{569AEAF4-0C69-4060-8131-FABD8373E6F7}" type="slidenum">
              <a:rPr lang="en-US" altLang="en-US"/>
              <a:pPr/>
              <a:t>‹#›</a:t>
            </a:fld>
            <a:endParaRPr lang="en-US" altLang="en-US"/>
          </a:p>
        </p:txBody>
      </p:sp>
    </p:spTree>
    <p:extLst>
      <p:ext uri="{BB962C8B-B14F-4D97-AF65-F5344CB8AC3E}">
        <p14:creationId xmlns:p14="http://schemas.microsoft.com/office/powerpoint/2010/main" val="29330075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7E71B83-2EB0-4219-885F-F0976B317C22}" type="datetimeFigureOut">
              <a:rPr lang="en-US" altLang="en-US"/>
              <a:pPr/>
              <a:t>4/4/2017</a:t>
            </a:fld>
            <a:endParaRPr lang="en-US" altLang="en-US"/>
          </a:p>
        </p:txBody>
      </p:sp>
      <p:sp>
        <p:nvSpPr>
          <p:cNvPr id="3" name="Slide Number Placeholder 5"/>
          <p:cNvSpPr>
            <a:spLocks noGrp="1"/>
          </p:cNvSpPr>
          <p:nvPr>
            <p:ph type="sldNum" sz="quarter" idx="11"/>
          </p:nvPr>
        </p:nvSpPr>
        <p:spPr/>
        <p:txBody>
          <a:bodyPr/>
          <a:lstStyle>
            <a:lvl1pPr>
              <a:defRPr/>
            </a:lvl1pPr>
          </a:lstStyle>
          <a:p>
            <a:fld id="{95C43524-FC96-4E88-9918-355F90A41256}" type="slidenum">
              <a:rPr lang="en-US" altLang="en-US"/>
              <a:pPr/>
              <a:t>‹#›</a:t>
            </a:fld>
            <a:endParaRPr lang="en-US" altLang="en-US"/>
          </a:p>
        </p:txBody>
      </p:sp>
    </p:spTree>
    <p:extLst>
      <p:ext uri="{BB962C8B-B14F-4D97-AF65-F5344CB8AC3E}">
        <p14:creationId xmlns:p14="http://schemas.microsoft.com/office/powerpoint/2010/main" val="21136870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295399"/>
            <a:ext cx="5486400" cy="34321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0F4D410-72D1-4DEC-A4E0-1AA95A52D881}" type="datetimeFigureOut">
              <a:rPr lang="en-US" altLang="en-US"/>
              <a:pPr/>
              <a:t>4/4/2017</a:t>
            </a:fld>
            <a:endParaRPr lang="en-US" altLang="en-US"/>
          </a:p>
        </p:txBody>
      </p:sp>
      <p:sp>
        <p:nvSpPr>
          <p:cNvPr id="6" name="Slide Number Placeholder 5"/>
          <p:cNvSpPr>
            <a:spLocks noGrp="1"/>
          </p:cNvSpPr>
          <p:nvPr>
            <p:ph type="sldNum" sz="quarter" idx="11"/>
          </p:nvPr>
        </p:nvSpPr>
        <p:spPr/>
        <p:txBody>
          <a:bodyPr/>
          <a:lstStyle>
            <a:lvl1pPr>
              <a:defRPr/>
            </a:lvl1pPr>
          </a:lstStyle>
          <a:p>
            <a:fld id="{5554AE31-1CCC-488E-A2E8-1268133610F8}" type="slidenum">
              <a:rPr lang="en-US" altLang="en-US"/>
              <a:pPr/>
              <a:t>‹#›</a:t>
            </a:fld>
            <a:endParaRPr lang="en-US" altLang="en-US"/>
          </a:p>
        </p:txBody>
      </p:sp>
    </p:spTree>
    <p:extLst>
      <p:ext uri="{BB962C8B-B14F-4D97-AF65-F5344CB8AC3E}">
        <p14:creationId xmlns:p14="http://schemas.microsoft.com/office/powerpoint/2010/main" val="15905446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Slides A">
    <p:spTree>
      <p:nvGrpSpPr>
        <p:cNvPr id="1" name=""/>
        <p:cNvGrpSpPr/>
        <p:nvPr/>
      </p:nvGrpSpPr>
      <p:grpSpPr>
        <a:xfrm>
          <a:off x="0" y="0"/>
          <a:ext cx="0" cy="0"/>
          <a:chOff x="0" y="0"/>
          <a:chExt cx="0" cy="0"/>
        </a:xfrm>
      </p:grpSpPr>
      <p:sp>
        <p:nvSpPr>
          <p:cNvPr id="7" name="Slide Number Placeholder 5"/>
          <p:cNvSpPr txBox="1">
            <a:spLocks/>
          </p:cNvSpPr>
          <p:nvPr userDrawn="1"/>
        </p:nvSpPr>
        <p:spPr>
          <a:xfrm>
            <a:off x="8246713" y="6471802"/>
            <a:ext cx="709496"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accent5">
                    <a:lumMod val="9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en-US" dirty="0">
              <a:solidFill>
                <a:srgbClr val="E6E7E8">
                  <a:lumMod val="90000"/>
                </a:srgbClr>
              </a:solidFill>
              <a:latin typeface="Times New Roman"/>
            </a:endParaRPr>
          </a:p>
        </p:txBody>
      </p:sp>
      <p:sp>
        <p:nvSpPr>
          <p:cNvPr id="8" name="Title 1"/>
          <p:cNvSpPr>
            <a:spLocks noGrp="1"/>
          </p:cNvSpPr>
          <p:nvPr>
            <p:ph type="ctrTitle" hasCustomPrompt="1"/>
          </p:nvPr>
        </p:nvSpPr>
        <p:spPr>
          <a:xfrm>
            <a:off x="914400" y="1380108"/>
            <a:ext cx="4847748" cy="1290094"/>
          </a:xfrm>
          <a:prstGeom prst="rect">
            <a:avLst/>
          </a:prstGeom>
        </p:spPr>
        <p:txBody>
          <a:bodyPr anchor="t"/>
          <a:lstStyle>
            <a:lvl1pPr algn="l">
              <a:lnSpc>
                <a:spcPct val="90000"/>
              </a:lnSpc>
              <a:defRPr sz="4000" baseline="0">
                <a:solidFill>
                  <a:srgbClr val="689BC8"/>
                </a:solidFill>
                <a:latin typeface="Times"/>
                <a:cs typeface="Times"/>
              </a:defRPr>
            </a:lvl1pPr>
          </a:lstStyle>
          <a:p>
            <a:r>
              <a:rPr lang="en-US" dirty="0"/>
              <a:t>Headline Goes </a:t>
            </a:r>
            <a:br>
              <a:rPr lang="en-US" dirty="0"/>
            </a:br>
            <a:r>
              <a:rPr lang="en-US" dirty="0"/>
              <a:t>Here </a:t>
            </a:r>
            <a:r>
              <a:rPr lang="en-US" dirty="0" err="1"/>
              <a:t>Lorem</a:t>
            </a:r>
            <a:r>
              <a:rPr lang="en-US" dirty="0"/>
              <a:t> </a:t>
            </a:r>
            <a:r>
              <a:rPr lang="en-US" dirty="0" err="1"/>
              <a:t>Ipsum</a:t>
            </a:r>
            <a:endParaRPr lang="en-US" dirty="0"/>
          </a:p>
        </p:txBody>
      </p:sp>
      <p:sp>
        <p:nvSpPr>
          <p:cNvPr id="9" name="Content Placeholder 2"/>
          <p:cNvSpPr>
            <a:spLocks noGrp="1"/>
          </p:cNvSpPr>
          <p:nvPr>
            <p:ph idx="1" hasCustomPrompt="1"/>
          </p:nvPr>
        </p:nvSpPr>
        <p:spPr>
          <a:xfrm>
            <a:off x="914400" y="2990223"/>
            <a:ext cx="6489788" cy="1530108"/>
          </a:xfrm>
          <a:prstGeom prst="rect">
            <a:avLst/>
          </a:prstGeom>
        </p:spPr>
        <p:txBody>
          <a:bodyPr/>
          <a:lstStyle>
            <a:lvl1pPr marL="285750" marR="0" indent="-285750" algn="l" defTabSz="457200" rtl="0" eaLnBrk="1" fontAlgn="auto" latinLnBrk="0" hangingPunct="1">
              <a:lnSpc>
                <a:spcPct val="110000"/>
              </a:lnSpc>
              <a:spcBef>
                <a:spcPct val="20000"/>
              </a:spcBef>
              <a:spcAft>
                <a:spcPts val="0"/>
              </a:spcAft>
              <a:buClrTx/>
              <a:buSzTx/>
              <a:buFont typeface="Arial"/>
              <a:buChar char="•"/>
              <a:tabLst/>
              <a:defRPr sz="1800">
                <a:solidFill>
                  <a:schemeClr val="tx1">
                    <a:lumMod val="65000"/>
                    <a:lumOff val="35000"/>
                  </a:schemeClr>
                </a:solidFill>
                <a:latin typeface="Arial"/>
                <a:cs typeface="Arial"/>
              </a:defRPr>
            </a:lvl1pPr>
          </a:lstStyle>
          <a:p>
            <a:pPr lvl="0"/>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a:p>
            <a:pPr lvl="0"/>
            <a:r>
              <a:rPr lang="en-US" dirty="0" err="1"/>
              <a:t>Quisque</a:t>
            </a:r>
            <a:r>
              <a:rPr lang="en-US" dirty="0"/>
              <a:t> a </a:t>
            </a:r>
            <a:r>
              <a:rPr lang="en-US" dirty="0" err="1"/>
              <a:t>augue</a:t>
            </a:r>
            <a:r>
              <a:rPr lang="en-US" dirty="0"/>
              <a:t> </a:t>
            </a:r>
            <a:r>
              <a:rPr lang="en-US" dirty="0" err="1"/>
              <a:t>ut</a:t>
            </a:r>
            <a:r>
              <a:rPr lang="en-US" dirty="0"/>
              <a:t> magna </a:t>
            </a:r>
            <a:r>
              <a:rPr lang="en-US" dirty="0" err="1"/>
              <a:t>bibendum</a:t>
            </a:r>
            <a:r>
              <a:rPr lang="en-US" dirty="0"/>
              <a:t> </a:t>
            </a:r>
            <a:r>
              <a:rPr lang="en-US" dirty="0" err="1"/>
              <a:t>consequat</a:t>
            </a:r>
            <a:r>
              <a:rPr lang="en-US" dirty="0"/>
              <a:t>. </a:t>
            </a:r>
          </a:p>
          <a:p>
            <a:pPr lvl="0"/>
            <a:r>
              <a:rPr lang="en-US" dirty="0" err="1"/>
              <a:t>Ut</a:t>
            </a:r>
            <a:r>
              <a:rPr lang="en-US" dirty="0"/>
              <a:t> </a:t>
            </a:r>
            <a:r>
              <a:rPr lang="en-US" dirty="0" err="1"/>
              <a:t>eu</a:t>
            </a:r>
            <a:r>
              <a:rPr lang="en-US" dirty="0"/>
              <a:t> </a:t>
            </a:r>
            <a:r>
              <a:rPr lang="en-US" dirty="0" err="1"/>
              <a:t>tellus</a:t>
            </a:r>
            <a:r>
              <a:rPr lang="en-US" dirty="0"/>
              <a:t> </a:t>
            </a:r>
            <a:r>
              <a:rPr lang="en-US" dirty="0" err="1"/>
              <a:t>sed</a:t>
            </a:r>
            <a:r>
              <a:rPr lang="en-US" dirty="0"/>
              <a:t> </a:t>
            </a:r>
            <a:r>
              <a:rPr lang="en-US" dirty="0" err="1"/>
              <a:t>nisl</a:t>
            </a:r>
            <a:r>
              <a:rPr lang="en-US" dirty="0"/>
              <a:t> </a:t>
            </a:r>
            <a:r>
              <a:rPr lang="en-US" dirty="0" err="1"/>
              <a:t>iaculis</a:t>
            </a:r>
            <a:r>
              <a:rPr lang="en-US" dirty="0"/>
              <a:t> </a:t>
            </a:r>
            <a:r>
              <a:rPr lang="en-US" dirty="0" err="1"/>
              <a:t>vestibulum</a:t>
            </a:r>
            <a:r>
              <a:rPr lang="en-US" dirty="0"/>
              <a:t>.</a:t>
            </a:r>
          </a:p>
          <a:p>
            <a:pPr marL="342900" marR="0" lvl="0" indent="-342900" algn="l" defTabSz="457200" rtl="0" eaLnBrk="1" fontAlgn="auto" latinLnBrk="0" hangingPunct="1">
              <a:lnSpc>
                <a:spcPct val="110000"/>
              </a:lnSpc>
              <a:spcBef>
                <a:spcPct val="20000"/>
              </a:spcBef>
              <a:spcAft>
                <a:spcPts val="0"/>
              </a:spcAft>
              <a:buClrTx/>
              <a:buSzTx/>
              <a:buFont typeface="Arial"/>
              <a:buChar char="•"/>
              <a:tabLst/>
              <a:defRPr/>
            </a:pPr>
            <a:endParaRPr lang="en-US" dirty="0"/>
          </a:p>
        </p:txBody>
      </p:sp>
      <p:sp>
        <p:nvSpPr>
          <p:cNvPr id="10" name="Rectangle 9"/>
          <p:cNvSpPr/>
          <p:nvPr userDrawn="1"/>
        </p:nvSpPr>
        <p:spPr>
          <a:xfrm>
            <a:off x="228600" y="208682"/>
            <a:ext cx="8686800" cy="631379"/>
          </a:xfrm>
          <a:prstGeom prst="rect">
            <a:avLst/>
          </a:prstGeom>
          <a:solidFill>
            <a:srgbClr val="4157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sp>
        <p:nvSpPr>
          <p:cNvPr id="12" name="Content Placeholder 2"/>
          <p:cNvSpPr>
            <a:spLocks noGrp="1"/>
          </p:cNvSpPr>
          <p:nvPr>
            <p:ph idx="10" hasCustomPrompt="1"/>
          </p:nvPr>
        </p:nvSpPr>
        <p:spPr>
          <a:xfrm>
            <a:off x="918355" y="297534"/>
            <a:ext cx="6489788" cy="535350"/>
          </a:xfrm>
          <a:prstGeom prst="rect">
            <a:avLst/>
          </a:prstGeom>
        </p:spPr>
        <p:txBody>
          <a:bodyPr/>
          <a:lstStyle>
            <a:lvl1pPr marL="0" marR="0" indent="0" algn="l" defTabSz="457200" rtl="0" eaLnBrk="1" fontAlgn="auto" latinLnBrk="0" hangingPunct="1">
              <a:lnSpc>
                <a:spcPct val="110000"/>
              </a:lnSpc>
              <a:spcBef>
                <a:spcPct val="20000"/>
              </a:spcBef>
              <a:spcAft>
                <a:spcPts val="0"/>
              </a:spcAft>
              <a:buClrTx/>
              <a:buSzTx/>
              <a:buFontTx/>
              <a:buNone/>
              <a:tabLst/>
              <a:defRPr sz="1800">
                <a:solidFill>
                  <a:schemeClr val="bg1"/>
                </a:solidFill>
                <a:latin typeface="Times"/>
                <a:cs typeface="Arial"/>
              </a:defRPr>
            </a:lvl1pPr>
          </a:lstStyle>
          <a:p>
            <a:pPr lvl="0"/>
            <a:r>
              <a:rPr lang="en-US" dirty="0"/>
              <a:t>Divider Section Goes Here</a:t>
            </a:r>
          </a:p>
        </p:txBody>
      </p:sp>
      <p:sp>
        <p:nvSpPr>
          <p:cNvPr id="3" name="TextBox 2"/>
          <p:cNvSpPr txBox="1"/>
          <p:nvPr userDrawn="1"/>
        </p:nvSpPr>
        <p:spPr>
          <a:xfrm>
            <a:off x="6359407" y="6312370"/>
            <a:ext cx="184666" cy="369332"/>
          </a:xfrm>
          <a:prstGeom prst="rect">
            <a:avLst/>
          </a:prstGeom>
          <a:noFill/>
        </p:spPr>
        <p:txBody>
          <a:bodyPr wrap="none" rtlCol="0">
            <a:spAutoFit/>
          </a:bodyPr>
          <a:lstStyle/>
          <a:p>
            <a:endParaRPr lang="en-US" dirty="0">
              <a:solidFill>
                <a:prstClr val="black"/>
              </a:solidFill>
            </a:endParaRPr>
          </a:p>
        </p:txBody>
      </p:sp>
    </p:spTree>
    <p:extLst>
      <p:ext uri="{BB962C8B-B14F-4D97-AF65-F5344CB8AC3E}">
        <p14:creationId xmlns:p14="http://schemas.microsoft.com/office/powerpoint/2010/main" val="3771872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ntent Slides B">
    <p:spTree>
      <p:nvGrpSpPr>
        <p:cNvPr id="1" name=""/>
        <p:cNvGrpSpPr/>
        <p:nvPr/>
      </p:nvGrpSpPr>
      <p:grpSpPr>
        <a:xfrm>
          <a:off x="0" y="0"/>
          <a:ext cx="0" cy="0"/>
          <a:chOff x="0" y="0"/>
          <a:chExt cx="0" cy="0"/>
        </a:xfrm>
      </p:grpSpPr>
      <p:sp>
        <p:nvSpPr>
          <p:cNvPr id="7" name="Slide Number Placeholder 5"/>
          <p:cNvSpPr txBox="1">
            <a:spLocks/>
          </p:cNvSpPr>
          <p:nvPr userDrawn="1"/>
        </p:nvSpPr>
        <p:spPr>
          <a:xfrm>
            <a:off x="8246713" y="6471802"/>
            <a:ext cx="709496"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accent5">
                    <a:lumMod val="9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en-US" dirty="0">
              <a:solidFill>
                <a:srgbClr val="E6E7E8">
                  <a:lumMod val="90000"/>
                </a:srgbClr>
              </a:solidFill>
              <a:latin typeface="Times New Roman"/>
            </a:endParaRPr>
          </a:p>
        </p:txBody>
      </p:sp>
      <p:sp>
        <p:nvSpPr>
          <p:cNvPr id="8" name="Slide Number Placeholder 5"/>
          <p:cNvSpPr txBox="1">
            <a:spLocks/>
          </p:cNvSpPr>
          <p:nvPr userDrawn="1"/>
        </p:nvSpPr>
        <p:spPr>
          <a:xfrm>
            <a:off x="8246713" y="6471802"/>
            <a:ext cx="709496"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accent5">
                    <a:lumMod val="9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en-US" dirty="0">
              <a:solidFill>
                <a:srgbClr val="E6E7E8">
                  <a:lumMod val="90000"/>
                </a:srgbClr>
              </a:solidFill>
              <a:latin typeface="Times New Roman"/>
            </a:endParaRPr>
          </a:p>
        </p:txBody>
      </p:sp>
      <p:sp>
        <p:nvSpPr>
          <p:cNvPr id="9" name="Rectangle 8"/>
          <p:cNvSpPr/>
          <p:nvPr userDrawn="1"/>
        </p:nvSpPr>
        <p:spPr>
          <a:xfrm>
            <a:off x="228600" y="208682"/>
            <a:ext cx="8686800" cy="631379"/>
          </a:xfrm>
          <a:prstGeom prst="rect">
            <a:avLst/>
          </a:prstGeom>
          <a:solidFill>
            <a:srgbClr val="4157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sp>
        <p:nvSpPr>
          <p:cNvPr id="11" name="Content Placeholder 2"/>
          <p:cNvSpPr>
            <a:spLocks noGrp="1"/>
          </p:cNvSpPr>
          <p:nvPr>
            <p:ph idx="13" hasCustomPrompt="1"/>
          </p:nvPr>
        </p:nvSpPr>
        <p:spPr>
          <a:xfrm>
            <a:off x="914400" y="1828800"/>
            <a:ext cx="3439646" cy="3139200"/>
          </a:xfrm>
          <a:prstGeom prst="rect">
            <a:avLst/>
          </a:prstGeom>
          <a:effectLst/>
        </p:spPr>
        <p:txBody>
          <a:bodyPr/>
          <a:lstStyle>
            <a:lvl1pPr marL="0" marR="0" indent="0" algn="l" defTabSz="457200" rtl="0" eaLnBrk="1" fontAlgn="auto" latinLnBrk="0" hangingPunct="1">
              <a:lnSpc>
                <a:spcPct val="110000"/>
              </a:lnSpc>
              <a:spcBef>
                <a:spcPct val="20000"/>
              </a:spcBef>
              <a:spcAft>
                <a:spcPts val="0"/>
              </a:spcAft>
              <a:buClrTx/>
              <a:buSzTx/>
              <a:buFont typeface="Arial"/>
              <a:buNone/>
              <a:tabLst/>
              <a:defRPr sz="2400" baseline="0">
                <a:solidFill>
                  <a:srgbClr val="689BC8"/>
                </a:solidFill>
                <a:effectLst/>
                <a:latin typeface="Times"/>
                <a:cs typeface="Times"/>
              </a:defRPr>
            </a:lvl1pPr>
          </a:lstStyle>
          <a:p>
            <a:pPr marL="0" marR="0" lvl="0" indent="0" algn="l" defTabSz="457200" rtl="0" eaLnBrk="1" fontAlgn="auto" latinLnBrk="0" hangingPunct="1">
              <a:lnSpc>
                <a:spcPct val="110000"/>
              </a:lnSpc>
              <a:spcBef>
                <a:spcPct val="20000"/>
              </a:spcBef>
              <a:spcAft>
                <a:spcPts val="0"/>
              </a:spcAft>
              <a:buClrTx/>
              <a:buSzTx/>
              <a:buFont typeface="Arial"/>
              <a:buNone/>
              <a:tabLst/>
              <a:defRPr/>
            </a:pPr>
            <a:r>
              <a:rPr lang="en-US" dirty="0"/>
              <a:t>Large, call-out texts goes here. </a:t>
            </a: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a:p>
            <a:pPr lvl="0"/>
            <a:endParaRPr lang="en-US" dirty="0"/>
          </a:p>
          <a:p>
            <a:pPr lvl="0"/>
            <a:endParaRPr lang="en-US" dirty="0"/>
          </a:p>
          <a:p>
            <a:pPr lvl="0"/>
            <a:endParaRPr lang="en-US" dirty="0"/>
          </a:p>
        </p:txBody>
      </p:sp>
      <p:sp>
        <p:nvSpPr>
          <p:cNvPr id="12" name="Content Placeholder 2"/>
          <p:cNvSpPr>
            <a:spLocks noGrp="1"/>
          </p:cNvSpPr>
          <p:nvPr>
            <p:ph idx="14" hasCustomPrompt="1"/>
          </p:nvPr>
        </p:nvSpPr>
        <p:spPr>
          <a:xfrm>
            <a:off x="4664935" y="1824292"/>
            <a:ext cx="3439646" cy="3139200"/>
          </a:xfrm>
          <a:prstGeom prst="rect">
            <a:avLst/>
          </a:prstGeom>
          <a:effectLst/>
        </p:spPr>
        <p:txBody>
          <a:bodyPr/>
          <a:lstStyle>
            <a:lvl1pPr marL="342900" marR="0" indent="-342900" algn="l" defTabSz="457200" rtl="0" eaLnBrk="1" fontAlgn="auto" latinLnBrk="0" hangingPunct="1">
              <a:lnSpc>
                <a:spcPct val="110000"/>
              </a:lnSpc>
              <a:spcBef>
                <a:spcPct val="20000"/>
              </a:spcBef>
              <a:spcAft>
                <a:spcPts val="0"/>
              </a:spcAft>
              <a:buClrTx/>
              <a:buSzTx/>
              <a:buFont typeface="Arial"/>
              <a:buChar char="•"/>
              <a:tabLst/>
              <a:defRPr sz="1800" baseline="0">
                <a:solidFill>
                  <a:schemeClr val="tx1">
                    <a:lumMod val="65000"/>
                    <a:lumOff val="35000"/>
                  </a:schemeClr>
                </a:solidFill>
                <a:effectLst/>
                <a:latin typeface="Arial"/>
                <a:cs typeface="Arial"/>
              </a:defRPr>
            </a:lvl1pPr>
          </a:lstStyle>
          <a:p>
            <a:pPr lvl="0"/>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a:p>
            <a:pPr lvl="0"/>
            <a:r>
              <a:rPr lang="en-US" dirty="0" err="1"/>
              <a:t>Quisque</a:t>
            </a:r>
            <a:r>
              <a:rPr lang="en-US" dirty="0"/>
              <a:t> a </a:t>
            </a:r>
            <a:r>
              <a:rPr lang="en-US" dirty="0" err="1"/>
              <a:t>augue</a:t>
            </a:r>
            <a:r>
              <a:rPr lang="en-US" dirty="0"/>
              <a:t> </a:t>
            </a:r>
            <a:r>
              <a:rPr lang="en-US" dirty="0" err="1"/>
              <a:t>ut</a:t>
            </a:r>
            <a:r>
              <a:rPr lang="en-US" dirty="0"/>
              <a:t> magna </a:t>
            </a:r>
            <a:r>
              <a:rPr lang="en-US" dirty="0" err="1"/>
              <a:t>bibendum</a:t>
            </a:r>
            <a:r>
              <a:rPr lang="en-US" dirty="0"/>
              <a:t> </a:t>
            </a:r>
            <a:r>
              <a:rPr lang="en-US" dirty="0" err="1"/>
              <a:t>consequat</a:t>
            </a:r>
            <a:r>
              <a:rPr lang="en-US" dirty="0"/>
              <a:t>. </a:t>
            </a:r>
          </a:p>
          <a:p>
            <a:pPr lvl="0"/>
            <a:r>
              <a:rPr lang="en-US" dirty="0" err="1"/>
              <a:t>Ut</a:t>
            </a:r>
            <a:r>
              <a:rPr lang="en-US" dirty="0"/>
              <a:t> </a:t>
            </a:r>
            <a:r>
              <a:rPr lang="en-US" dirty="0" err="1"/>
              <a:t>eu</a:t>
            </a:r>
            <a:r>
              <a:rPr lang="en-US" dirty="0"/>
              <a:t> </a:t>
            </a:r>
            <a:r>
              <a:rPr lang="en-US" dirty="0" err="1"/>
              <a:t>tellus</a:t>
            </a:r>
            <a:r>
              <a:rPr lang="en-US" dirty="0"/>
              <a:t> </a:t>
            </a:r>
            <a:r>
              <a:rPr lang="en-US" dirty="0" err="1"/>
              <a:t>sed</a:t>
            </a:r>
            <a:r>
              <a:rPr lang="en-US" dirty="0"/>
              <a:t> </a:t>
            </a:r>
            <a:r>
              <a:rPr lang="en-US" dirty="0" err="1"/>
              <a:t>nisl</a:t>
            </a:r>
            <a:r>
              <a:rPr lang="en-US" dirty="0"/>
              <a:t> </a:t>
            </a:r>
            <a:r>
              <a:rPr lang="en-US" dirty="0" err="1"/>
              <a:t>iaculis</a:t>
            </a:r>
            <a:r>
              <a:rPr lang="en-US" dirty="0"/>
              <a:t> </a:t>
            </a:r>
            <a:r>
              <a:rPr lang="en-US" dirty="0" err="1"/>
              <a:t>vestibulum</a:t>
            </a:r>
            <a:r>
              <a:rPr lang="en-US" dirty="0"/>
              <a:t>.</a:t>
            </a:r>
          </a:p>
        </p:txBody>
      </p:sp>
      <p:sp>
        <p:nvSpPr>
          <p:cNvPr id="13" name="Content Placeholder 2"/>
          <p:cNvSpPr>
            <a:spLocks noGrp="1"/>
          </p:cNvSpPr>
          <p:nvPr>
            <p:ph idx="10" hasCustomPrompt="1"/>
          </p:nvPr>
        </p:nvSpPr>
        <p:spPr>
          <a:xfrm>
            <a:off x="918355" y="297534"/>
            <a:ext cx="6489788" cy="535350"/>
          </a:xfrm>
          <a:prstGeom prst="rect">
            <a:avLst/>
          </a:prstGeom>
        </p:spPr>
        <p:txBody>
          <a:bodyPr/>
          <a:lstStyle>
            <a:lvl1pPr marL="0" marR="0" indent="0" algn="l" defTabSz="457200" rtl="0" eaLnBrk="1" fontAlgn="auto" latinLnBrk="0" hangingPunct="1">
              <a:lnSpc>
                <a:spcPct val="110000"/>
              </a:lnSpc>
              <a:spcBef>
                <a:spcPct val="20000"/>
              </a:spcBef>
              <a:spcAft>
                <a:spcPts val="0"/>
              </a:spcAft>
              <a:buClrTx/>
              <a:buSzTx/>
              <a:buFontTx/>
              <a:buNone/>
              <a:tabLst/>
              <a:defRPr sz="1800">
                <a:solidFill>
                  <a:schemeClr val="bg1"/>
                </a:solidFill>
                <a:latin typeface="Times"/>
                <a:cs typeface="Arial"/>
              </a:defRPr>
            </a:lvl1pPr>
          </a:lstStyle>
          <a:p>
            <a:pPr lvl="0"/>
            <a:r>
              <a:rPr lang="en-US" dirty="0"/>
              <a:t>Divider Section Goes Here</a:t>
            </a:r>
          </a:p>
        </p:txBody>
      </p:sp>
    </p:spTree>
    <p:extLst>
      <p:ext uri="{BB962C8B-B14F-4D97-AF65-F5344CB8AC3E}">
        <p14:creationId xmlns:p14="http://schemas.microsoft.com/office/powerpoint/2010/main" val="579306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hasCustomPrompt="1"/>
          </p:nvPr>
        </p:nvSpPr>
        <p:spPr/>
        <p:txBody>
          <a:bodyPr>
            <a:normAutofit/>
          </a:bodyPr>
          <a:lstStyle>
            <a:lvl1pPr>
              <a:defRPr sz="2400" baseline="0"/>
            </a:lvl1pPr>
            <a:lvl2pPr>
              <a:defRPr sz="2400"/>
            </a:lvl2pPr>
            <a:lvl3pPr>
              <a:defRPr sz="2400"/>
            </a:lvl3pPr>
            <a:lvl4pPr>
              <a:defRPr sz="2400"/>
            </a:lvl4pPr>
            <a:lvl5pPr>
              <a:defRPr sz="2400"/>
            </a:lvl5pPr>
          </a:lstStyle>
          <a:p>
            <a:pPr lvl="0"/>
            <a:r>
              <a:rPr lang="en-GB" dirty="0"/>
              <a:t>Click to add text or choose an icon below to insert other content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CA0ACA0-F0DD-4D6F-8404-FDFB113E79E9}" type="datetime1">
              <a:rPr lang="en-US" smtClean="0"/>
              <a:t>4/4/2017</a:t>
            </a:fld>
            <a:endParaRPr lang="en-US" dirty="0"/>
          </a:p>
        </p:txBody>
      </p:sp>
      <p:sp>
        <p:nvSpPr>
          <p:cNvPr id="5" name="Footer Placeholder 4"/>
          <p:cNvSpPr>
            <a:spLocks noGrp="1"/>
          </p:cNvSpPr>
          <p:nvPr>
            <p:ph type="ftr" sz="quarter" idx="11"/>
          </p:nvPr>
        </p:nvSpPr>
        <p:spPr/>
        <p:txBody>
          <a:bodyPr/>
          <a:lstStyle/>
          <a:p>
            <a:r>
              <a:rPr lang="en-US" dirty="0" smtClean="0"/>
              <a:t>AVOIDING AND FIXING COMMON ESTATE PLANNING MISTAKES</a:t>
            </a:r>
            <a:endParaRPr lang="en-US" dirty="0"/>
          </a:p>
        </p:txBody>
      </p:sp>
      <p:sp>
        <p:nvSpPr>
          <p:cNvPr id="6" name="Slide Number Placeholder 5"/>
          <p:cNvSpPr>
            <a:spLocks noGrp="1"/>
          </p:cNvSpPr>
          <p:nvPr>
            <p:ph type="sldNum" sz="quarter" idx="12"/>
          </p:nvPr>
        </p:nvSpPr>
        <p:spPr/>
        <p:txBody>
          <a:bodyPr/>
          <a:lstStyle/>
          <a:p>
            <a:fld id="{36551A13-DBF0-42CE-B36E-4CB9BC422EBD}" type="slidenum">
              <a:rPr lang="en-US" smtClean="0"/>
              <a:t>‹#›</a:t>
            </a:fld>
            <a:endParaRPr lang="en-US" dirty="0"/>
          </a:p>
        </p:txBody>
      </p:sp>
    </p:spTree>
    <p:extLst>
      <p:ext uri="{BB962C8B-B14F-4D97-AF65-F5344CB8AC3E}">
        <p14:creationId xmlns:p14="http://schemas.microsoft.com/office/powerpoint/2010/main" val="3913337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Slides C">
    <p:spTree>
      <p:nvGrpSpPr>
        <p:cNvPr id="1" name=""/>
        <p:cNvGrpSpPr/>
        <p:nvPr/>
      </p:nvGrpSpPr>
      <p:grpSpPr>
        <a:xfrm>
          <a:off x="0" y="0"/>
          <a:ext cx="0" cy="0"/>
          <a:chOff x="0" y="0"/>
          <a:chExt cx="0" cy="0"/>
        </a:xfrm>
      </p:grpSpPr>
      <p:sp>
        <p:nvSpPr>
          <p:cNvPr id="7" name="Rectangle 6"/>
          <p:cNvSpPr/>
          <p:nvPr userDrawn="1"/>
        </p:nvSpPr>
        <p:spPr>
          <a:xfrm>
            <a:off x="228600" y="208682"/>
            <a:ext cx="8686800" cy="631379"/>
          </a:xfrm>
          <a:prstGeom prst="rect">
            <a:avLst/>
          </a:prstGeom>
          <a:solidFill>
            <a:srgbClr val="4157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sp>
        <p:nvSpPr>
          <p:cNvPr id="9" name="Title 1"/>
          <p:cNvSpPr>
            <a:spLocks noGrp="1"/>
          </p:cNvSpPr>
          <p:nvPr>
            <p:ph type="ctrTitle" hasCustomPrompt="1"/>
          </p:nvPr>
        </p:nvSpPr>
        <p:spPr>
          <a:xfrm>
            <a:off x="894400" y="1593885"/>
            <a:ext cx="4847748" cy="2702670"/>
          </a:xfrm>
          <a:prstGeom prst="rect">
            <a:avLst/>
          </a:prstGeom>
        </p:spPr>
        <p:txBody>
          <a:bodyPr anchor="b" anchorCtr="0"/>
          <a:lstStyle>
            <a:lvl1pPr algn="l">
              <a:lnSpc>
                <a:spcPct val="90000"/>
              </a:lnSpc>
              <a:defRPr sz="6000" baseline="0">
                <a:solidFill>
                  <a:srgbClr val="689BC8"/>
                </a:solidFill>
                <a:latin typeface="Times"/>
                <a:cs typeface="Times"/>
              </a:defRPr>
            </a:lvl1pPr>
          </a:lstStyle>
          <a:p>
            <a:r>
              <a:rPr lang="en-US" dirty="0"/>
              <a:t>Big Bold Statement</a:t>
            </a:r>
            <a:br>
              <a:rPr lang="en-US" dirty="0"/>
            </a:br>
            <a:r>
              <a:rPr lang="en-US" dirty="0"/>
              <a:t>Goes </a:t>
            </a:r>
            <a:r>
              <a:rPr lang="en-US" dirty="0" err="1"/>
              <a:t>Here.</a:t>
            </a:r>
            <a:endParaRPr lang="en-US" dirty="0"/>
          </a:p>
        </p:txBody>
      </p:sp>
      <p:sp>
        <p:nvSpPr>
          <p:cNvPr id="10" name="Content Placeholder 2"/>
          <p:cNvSpPr>
            <a:spLocks noGrp="1"/>
          </p:cNvSpPr>
          <p:nvPr>
            <p:ph idx="14" hasCustomPrompt="1"/>
          </p:nvPr>
        </p:nvSpPr>
        <p:spPr>
          <a:xfrm>
            <a:off x="914399" y="4468254"/>
            <a:ext cx="7545832" cy="1172157"/>
          </a:xfrm>
          <a:prstGeom prst="rect">
            <a:avLst/>
          </a:prstGeom>
          <a:effectLst/>
        </p:spPr>
        <p:txBody>
          <a:bodyPr/>
          <a:lstStyle>
            <a:lvl1pPr marL="0" marR="0" indent="0" algn="l" defTabSz="457200" rtl="0" eaLnBrk="1" fontAlgn="auto" latinLnBrk="0" hangingPunct="1">
              <a:lnSpc>
                <a:spcPct val="110000"/>
              </a:lnSpc>
              <a:spcBef>
                <a:spcPct val="20000"/>
              </a:spcBef>
              <a:spcAft>
                <a:spcPts val="0"/>
              </a:spcAft>
              <a:buClrTx/>
              <a:buSzTx/>
              <a:buFont typeface="Arial"/>
              <a:buNone/>
              <a:tabLst/>
              <a:defRPr sz="1800" baseline="0">
                <a:solidFill>
                  <a:schemeClr val="tx1">
                    <a:lumMod val="65000"/>
                    <a:lumOff val="35000"/>
                  </a:schemeClr>
                </a:solidFill>
                <a:effectLst/>
                <a:latin typeface="Arial"/>
                <a:cs typeface="Arial"/>
              </a:defRPr>
            </a:lvl1pPr>
          </a:lstStyle>
          <a:p>
            <a:pPr lvl="0"/>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Quisque</a:t>
            </a:r>
            <a:r>
              <a:rPr lang="en-US" dirty="0"/>
              <a:t> a </a:t>
            </a:r>
            <a:r>
              <a:rPr lang="en-US" dirty="0" err="1"/>
              <a:t>augue</a:t>
            </a:r>
            <a:r>
              <a:rPr lang="en-US" dirty="0"/>
              <a:t> </a:t>
            </a:r>
            <a:r>
              <a:rPr lang="en-US" dirty="0" err="1"/>
              <a:t>ut</a:t>
            </a:r>
            <a:r>
              <a:rPr lang="en-US" dirty="0"/>
              <a:t> magna </a:t>
            </a:r>
            <a:r>
              <a:rPr lang="en-US" dirty="0" err="1"/>
              <a:t>bibendum</a:t>
            </a:r>
            <a:r>
              <a:rPr lang="en-US" dirty="0"/>
              <a:t>. </a:t>
            </a:r>
            <a:r>
              <a:rPr lang="en-US" dirty="0" err="1"/>
              <a:t>Ut</a:t>
            </a:r>
            <a:r>
              <a:rPr lang="en-US" dirty="0"/>
              <a:t> </a:t>
            </a:r>
            <a:r>
              <a:rPr lang="en-US" dirty="0" err="1"/>
              <a:t>eu</a:t>
            </a:r>
            <a:r>
              <a:rPr lang="en-US" dirty="0"/>
              <a:t> </a:t>
            </a:r>
            <a:r>
              <a:rPr lang="en-US" dirty="0" err="1"/>
              <a:t>tellus</a:t>
            </a:r>
            <a:r>
              <a:rPr lang="en-US" dirty="0"/>
              <a:t> </a:t>
            </a:r>
            <a:r>
              <a:rPr lang="en-US" dirty="0" err="1"/>
              <a:t>sed</a:t>
            </a:r>
            <a:r>
              <a:rPr lang="en-US" dirty="0"/>
              <a:t> </a:t>
            </a:r>
            <a:r>
              <a:rPr lang="en-US" dirty="0" err="1"/>
              <a:t>nisl</a:t>
            </a:r>
            <a:r>
              <a:rPr lang="en-US" dirty="0"/>
              <a:t> </a:t>
            </a:r>
            <a:r>
              <a:rPr lang="en-US" dirty="0" err="1"/>
              <a:t>iaculis</a:t>
            </a:r>
            <a:r>
              <a:rPr lang="en-US" dirty="0"/>
              <a:t> </a:t>
            </a:r>
            <a:r>
              <a:rPr lang="en-US" dirty="0" err="1"/>
              <a:t>vestibulum</a:t>
            </a:r>
            <a:r>
              <a:rPr lang="en-US" dirty="0"/>
              <a:t>.</a:t>
            </a:r>
          </a:p>
        </p:txBody>
      </p:sp>
      <p:sp>
        <p:nvSpPr>
          <p:cNvPr id="6" name="Content Placeholder 2"/>
          <p:cNvSpPr>
            <a:spLocks noGrp="1"/>
          </p:cNvSpPr>
          <p:nvPr>
            <p:ph idx="10" hasCustomPrompt="1"/>
          </p:nvPr>
        </p:nvSpPr>
        <p:spPr>
          <a:xfrm>
            <a:off x="918355" y="297534"/>
            <a:ext cx="6489788" cy="535350"/>
          </a:xfrm>
          <a:prstGeom prst="rect">
            <a:avLst/>
          </a:prstGeom>
        </p:spPr>
        <p:txBody>
          <a:bodyPr/>
          <a:lstStyle>
            <a:lvl1pPr marL="0" marR="0" indent="0" algn="l" defTabSz="457200" rtl="0" eaLnBrk="1" fontAlgn="auto" latinLnBrk="0" hangingPunct="1">
              <a:lnSpc>
                <a:spcPct val="110000"/>
              </a:lnSpc>
              <a:spcBef>
                <a:spcPct val="20000"/>
              </a:spcBef>
              <a:spcAft>
                <a:spcPts val="0"/>
              </a:spcAft>
              <a:buClrTx/>
              <a:buSzTx/>
              <a:buFontTx/>
              <a:buNone/>
              <a:tabLst/>
              <a:defRPr sz="1800">
                <a:solidFill>
                  <a:schemeClr val="bg1"/>
                </a:solidFill>
                <a:latin typeface="Times"/>
                <a:cs typeface="Arial"/>
              </a:defRPr>
            </a:lvl1pPr>
          </a:lstStyle>
          <a:p>
            <a:pPr lvl="0"/>
            <a:r>
              <a:rPr lang="en-US" dirty="0"/>
              <a:t>Divider Section Goes Here</a:t>
            </a:r>
          </a:p>
        </p:txBody>
      </p:sp>
    </p:spTree>
    <p:extLst>
      <p:ext uri="{BB962C8B-B14F-4D97-AF65-F5344CB8AC3E}">
        <p14:creationId xmlns:p14="http://schemas.microsoft.com/office/powerpoint/2010/main" val="36849840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Slides D">
    <p:spTree>
      <p:nvGrpSpPr>
        <p:cNvPr id="1" name=""/>
        <p:cNvGrpSpPr/>
        <p:nvPr/>
      </p:nvGrpSpPr>
      <p:grpSpPr>
        <a:xfrm>
          <a:off x="0" y="0"/>
          <a:ext cx="0" cy="0"/>
          <a:chOff x="0" y="0"/>
          <a:chExt cx="0" cy="0"/>
        </a:xfrm>
      </p:grpSpPr>
      <p:sp>
        <p:nvSpPr>
          <p:cNvPr id="8" name="Rectangle 7"/>
          <p:cNvSpPr/>
          <p:nvPr userDrawn="1"/>
        </p:nvSpPr>
        <p:spPr>
          <a:xfrm>
            <a:off x="228600" y="208682"/>
            <a:ext cx="8686800" cy="631379"/>
          </a:xfrm>
          <a:prstGeom prst="rect">
            <a:avLst/>
          </a:prstGeom>
          <a:solidFill>
            <a:srgbClr val="4157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sp>
        <p:nvSpPr>
          <p:cNvPr id="10" name="Content Placeholder 2"/>
          <p:cNvSpPr>
            <a:spLocks noGrp="1"/>
          </p:cNvSpPr>
          <p:nvPr>
            <p:ph idx="1"/>
          </p:nvPr>
        </p:nvSpPr>
        <p:spPr>
          <a:xfrm>
            <a:off x="914400" y="1425746"/>
            <a:ext cx="7172912" cy="3817575"/>
          </a:xfrm>
          <a:prstGeom prst="rect">
            <a:avLst/>
          </a:prstGeom>
        </p:spPr>
        <p:txBody>
          <a:bodyPr/>
          <a:lstStyle>
            <a:lvl1pPr marL="0" marR="0" indent="0" algn="l" defTabSz="457200" rtl="0" eaLnBrk="1" fontAlgn="auto" latinLnBrk="0" hangingPunct="1">
              <a:lnSpc>
                <a:spcPct val="110000"/>
              </a:lnSpc>
              <a:spcBef>
                <a:spcPct val="20000"/>
              </a:spcBef>
              <a:spcAft>
                <a:spcPts val="0"/>
              </a:spcAft>
              <a:buClrTx/>
              <a:buSzTx/>
              <a:buFont typeface="Arial"/>
              <a:buNone/>
              <a:tabLst/>
              <a:defRPr sz="1800">
                <a:solidFill>
                  <a:schemeClr val="tx1">
                    <a:lumMod val="65000"/>
                    <a:lumOff val="35000"/>
                  </a:schemeClr>
                </a:solidFill>
                <a:latin typeface="Arial"/>
                <a:cs typeface="Arial"/>
              </a:defRPr>
            </a:lvl1pPr>
          </a:lstStyle>
          <a:p>
            <a:pPr marL="342900" marR="0" lvl="0" indent="-342900" algn="l" defTabSz="457200" rtl="0" eaLnBrk="1" fontAlgn="auto" latinLnBrk="0" hangingPunct="1">
              <a:lnSpc>
                <a:spcPct val="110000"/>
              </a:lnSpc>
              <a:spcBef>
                <a:spcPct val="20000"/>
              </a:spcBef>
              <a:spcAft>
                <a:spcPts val="0"/>
              </a:spcAft>
              <a:buClrTx/>
              <a:buSzTx/>
              <a:buFont typeface="Arial"/>
              <a:buChar char="•"/>
              <a:tabLst/>
              <a:defRPr/>
            </a:pPr>
            <a:endParaRPr lang="en-US" dirty="0"/>
          </a:p>
        </p:txBody>
      </p:sp>
      <p:sp>
        <p:nvSpPr>
          <p:cNvPr id="5" name="Content Placeholder 2"/>
          <p:cNvSpPr>
            <a:spLocks noGrp="1"/>
          </p:cNvSpPr>
          <p:nvPr>
            <p:ph idx="10" hasCustomPrompt="1"/>
          </p:nvPr>
        </p:nvSpPr>
        <p:spPr>
          <a:xfrm>
            <a:off x="918355" y="297534"/>
            <a:ext cx="6489788" cy="535350"/>
          </a:xfrm>
          <a:prstGeom prst="rect">
            <a:avLst/>
          </a:prstGeom>
        </p:spPr>
        <p:txBody>
          <a:bodyPr/>
          <a:lstStyle>
            <a:lvl1pPr marL="0" marR="0" indent="0" algn="l" defTabSz="457200" rtl="0" eaLnBrk="1" fontAlgn="auto" latinLnBrk="0" hangingPunct="1">
              <a:lnSpc>
                <a:spcPct val="110000"/>
              </a:lnSpc>
              <a:spcBef>
                <a:spcPct val="20000"/>
              </a:spcBef>
              <a:spcAft>
                <a:spcPts val="0"/>
              </a:spcAft>
              <a:buClrTx/>
              <a:buSzTx/>
              <a:buFontTx/>
              <a:buNone/>
              <a:tabLst/>
              <a:defRPr sz="1800">
                <a:solidFill>
                  <a:schemeClr val="bg1"/>
                </a:solidFill>
                <a:latin typeface="Times"/>
                <a:cs typeface="Arial"/>
              </a:defRPr>
            </a:lvl1pPr>
          </a:lstStyle>
          <a:p>
            <a:pPr lvl="0"/>
            <a:r>
              <a:rPr lang="en-US" dirty="0"/>
              <a:t>Divider Section Goes Here</a:t>
            </a:r>
          </a:p>
        </p:txBody>
      </p:sp>
    </p:spTree>
    <p:extLst>
      <p:ext uri="{BB962C8B-B14F-4D97-AF65-F5344CB8AC3E}">
        <p14:creationId xmlns:p14="http://schemas.microsoft.com/office/powerpoint/2010/main" val="394168875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hank You Slide A">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130031" y="1330096"/>
            <a:ext cx="7110194" cy="3600263"/>
          </a:xfrm>
          <a:prstGeom prst="rect">
            <a:avLst/>
          </a:prstGeom>
        </p:spPr>
        <p:txBody>
          <a:bodyPr anchor="b"/>
          <a:lstStyle>
            <a:lvl1pPr algn="l">
              <a:lnSpc>
                <a:spcPct val="90000"/>
              </a:lnSpc>
              <a:defRPr sz="6000" baseline="0">
                <a:solidFill>
                  <a:schemeClr val="bg1"/>
                </a:solidFill>
                <a:latin typeface="Times"/>
                <a:cs typeface="Times"/>
              </a:defRPr>
            </a:lvl1pPr>
          </a:lstStyle>
          <a:p>
            <a:r>
              <a:rPr lang="en-US" dirty="0"/>
              <a:t>Thank You.</a:t>
            </a:r>
          </a:p>
        </p:txBody>
      </p:sp>
      <p:pic>
        <p:nvPicPr>
          <p:cNvPr id="4" name="Picture 3" descr="SFSlogo-1_horizontal-tag_2color-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57936" y="6150380"/>
            <a:ext cx="2627464" cy="432830"/>
          </a:xfrm>
          <a:prstGeom prst="rect">
            <a:avLst/>
          </a:prstGeom>
        </p:spPr>
      </p:pic>
    </p:spTree>
    <p:extLst>
      <p:ext uri="{BB962C8B-B14F-4D97-AF65-F5344CB8AC3E}">
        <p14:creationId xmlns:p14="http://schemas.microsoft.com/office/powerpoint/2010/main" val="178167383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hank You Slide B">
    <p:spTree>
      <p:nvGrpSpPr>
        <p:cNvPr id="1" name=""/>
        <p:cNvGrpSpPr/>
        <p:nvPr/>
      </p:nvGrpSpPr>
      <p:grpSpPr>
        <a:xfrm>
          <a:off x="0" y="0"/>
          <a:ext cx="0" cy="0"/>
          <a:chOff x="0" y="0"/>
          <a:chExt cx="0" cy="0"/>
        </a:xfrm>
      </p:grpSpPr>
      <p:sp>
        <p:nvSpPr>
          <p:cNvPr id="9" name="Rectangle 8"/>
          <p:cNvSpPr/>
          <p:nvPr userDrawn="1"/>
        </p:nvSpPr>
        <p:spPr>
          <a:xfrm>
            <a:off x="228600" y="220013"/>
            <a:ext cx="8686800" cy="5620412"/>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0" name="Title 1"/>
          <p:cNvSpPr>
            <a:spLocks noGrp="1"/>
          </p:cNvSpPr>
          <p:nvPr>
            <p:ph type="ctrTitle" hasCustomPrompt="1"/>
          </p:nvPr>
        </p:nvSpPr>
        <p:spPr>
          <a:xfrm>
            <a:off x="1130031" y="1330096"/>
            <a:ext cx="7110194" cy="3600263"/>
          </a:xfrm>
          <a:prstGeom prst="rect">
            <a:avLst/>
          </a:prstGeom>
          <a:effectLst/>
        </p:spPr>
        <p:txBody>
          <a:bodyPr anchor="b"/>
          <a:lstStyle>
            <a:lvl1pPr algn="l">
              <a:lnSpc>
                <a:spcPct val="90000"/>
              </a:lnSpc>
              <a:defRPr sz="6000" baseline="0">
                <a:solidFill>
                  <a:srgbClr val="415765"/>
                </a:solidFill>
                <a:latin typeface="Times"/>
                <a:cs typeface="Times"/>
              </a:defRPr>
            </a:lvl1pPr>
          </a:lstStyle>
          <a:p>
            <a:r>
              <a:rPr lang="en-US" dirty="0"/>
              <a:t>Thank You.</a:t>
            </a:r>
          </a:p>
        </p:txBody>
      </p:sp>
      <p:pic>
        <p:nvPicPr>
          <p:cNvPr id="5" name="Picture 4" descr="SFSlogo-1_horizontal-tag_2color-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57936" y="6150380"/>
            <a:ext cx="2627464" cy="432830"/>
          </a:xfrm>
          <a:prstGeom prst="rect">
            <a:avLst/>
          </a:prstGeom>
        </p:spPr>
      </p:pic>
    </p:spTree>
    <p:extLst>
      <p:ext uri="{BB962C8B-B14F-4D97-AF65-F5344CB8AC3E}">
        <p14:creationId xmlns:p14="http://schemas.microsoft.com/office/powerpoint/2010/main" val="18970343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resentation Cover A">
    <p:spTree>
      <p:nvGrpSpPr>
        <p:cNvPr id="1" name=""/>
        <p:cNvGrpSpPr/>
        <p:nvPr/>
      </p:nvGrpSpPr>
      <p:grpSpPr>
        <a:xfrm>
          <a:off x="0" y="0"/>
          <a:ext cx="0" cy="0"/>
          <a:chOff x="0" y="0"/>
          <a:chExt cx="0" cy="0"/>
        </a:xfrm>
      </p:grpSpPr>
      <p:sp>
        <p:nvSpPr>
          <p:cNvPr id="7" name="Round Same Side Corner Rectangle 6"/>
          <p:cNvSpPr/>
          <p:nvPr userDrawn="1"/>
        </p:nvSpPr>
        <p:spPr>
          <a:xfrm flipV="1">
            <a:off x="1003251" y="5666366"/>
            <a:ext cx="2273326" cy="474607"/>
          </a:xfrm>
          <a:prstGeom prst="round2SameRect">
            <a:avLst/>
          </a:prstGeom>
          <a:solidFill>
            <a:srgbClr val="689BC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userDrawn="1"/>
        </p:nvSpPr>
        <p:spPr>
          <a:xfrm>
            <a:off x="228600" y="3781723"/>
            <a:ext cx="8686800" cy="1998698"/>
          </a:xfrm>
          <a:prstGeom prst="rect">
            <a:avLst/>
          </a:prstGeom>
          <a:solidFill>
            <a:srgbClr val="4157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userDrawn="1"/>
        </p:nvSpPr>
        <p:spPr>
          <a:xfrm>
            <a:off x="228600" y="3719775"/>
            <a:ext cx="8686800" cy="4156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0" name="Content Placeholder 2"/>
          <p:cNvSpPr>
            <a:spLocks noGrp="1"/>
          </p:cNvSpPr>
          <p:nvPr>
            <p:ph idx="15" hasCustomPrompt="1"/>
          </p:nvPr>
        </p:nvSpPr>
        <p:spPr>
          <a:xfrm>
            <a:off x="1003251" y="5793685"/>
            <a:ext cx="2273325" cy="324632"/>
          </a:xfrm>
          <a:prstGeom prst="rect">
            <a:avLst/>
          </a:prstGeom>
          <a:effectLst/>
        </p:spPr>
        <p:txBody>
          <a:bodyPr/>
          <a:lstStyle>
            <a:lvl1pPr marL="0" marR="0" indent="0" algn="ctr" defTabSz="457200" rtl="0" eaLnBrk="1" fontAlgn="auto" latinLnBrk="0" hangingPunct="1">
              <a:lnSpc>
                <a:spcPct val="110000"/>
              </a:lnSpc>
              <a:spcBef>
                <a:spcPct val="20000"/>
              </a:spcBef>
              <a:spcAft>
                <a:spcPts val="0"/>
              </a:spcAft>
              <a:buClrTx/>
              <a:buSzTx/>
              <a:buFont typeface="Arial"/>
              <a:buNone/>
              <a:tabLst/>
              <a:defRPr sz="1200" b="1" baseline="0">
                <a:solidFill>
                  <a:schemeClr val="bg1"/>
                </a:solidFill>
                <a:effectLst/>
                <a:latin typeface="Arial"/>
                <a:cs typeface="Arial"/>
              </a:defRPr>
            </a:lvl1pPr>
          </a:lstStyle>
          <a:p>
            <a:pPr lvl="0"/>
            <a:r>
              <a:rPr lang="en-US" dirty="0"/>
              <a:t>July 02, 2013</a:t>
            </a:r>
          </a:p>
        </p:txBody>
      </p:sp>
      <p:sp>
        <p:nvSpPr>
          <p:cNvPr id="11" name="Rectangle 10"/>
          <p:cNvSpPr/>
          <p:nvPr userDrawn="1"/>
        </p:nvSpPr>
        <p:spPr>
          <a:xfrm>
            <a:off x="228600" y="5755275"/>
            <a:ext cx="8686800" cy="5029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2" name="Title 1"/>
          <p:cNvSpPr>
            <a:spLocks noGrp="1"/>
          </p:cNvSpPr>
          <p:nvPr>
            <p:ph type="ctrTitle" hasCustomPrompt="1"/>
          </p:nvPr>
        </p:nvSpPr>
        <p:spPr>
          <a:xfrm>
            <a:off x="933251" y="1330097"/>
            <a:ext cx="7110194" cy="2280166"/>
          </a:xfrm>
          <a:prstGeom prst="rect">
            <a:avLst/>
          </a:prstGeom>
        </p:spPr>
        <p:txBody>
          <a:bodyPr anchor="b"/>
          <a:lstStyle>
            <a:lvl1pPr algn="l">
              <a:lnSpc>
                <a:spcPct val="90000"/>
              </a:lnSpc>
              <a:defRPr sz="5400" baseline="0">
                <a:solidFill>
                  <a:schemeClr val="bg1"/>
                </a:solidFill>
                <a:latin typeface="Times"/>
                <a:cs typeface="Times"/>
              </a:defRPr>
            </a:lvl1pPr>
          </a:lstStyle>
          <a:p>
            <a:r>
              <a:rPr lang="en-US" dirty="0"/>
              <a:t>Presentation Title </a:t>
            </a:r>
            <a:br>
              <a:rPr lang="en-US" dirty="0"/>
            </a:br>
            <a:r>
              <a:rPr lang="en-US" dirty="0"/>
              <a:t>Goes </a:t>
            </a:r>
            <a:r>
              <a:rPr lang="en-US" dirty="0" err="1"/>
              <a:t>Here.</a:t>
            </a:r>
            <a:endParaRPr lang="en-US" dirty="0"/>
          </a:p>
        </p:txBody>
      </p:sp>
      <p:sp>
        <p:nvSpPr>
          <p:cNvPr id="13" name="Subtitle 2"/>
          <p:cNvSpPr>
            <a:spLocks noGrp="1"/>
          </p:cNvSpPr>
          <p:nvPr>
            <p:ph type="subTitle" idx="16" hasCustomPrompt="1"/>
          </p:nvPr>
        </p:nvSpPr>
        <p:spPr>
          <a:xfrm>
            <a:off x="933251" y="4230304"/>
            <a:ext cx="6400800" cy="870063"/>
          </a:xfrm>
          <a:prstGeom prst="rect">
            <a:avLst/>
          </a:prstGeom>
        </p:spPr>
        <p:txBody>
          <a:bodyPr anchor="t"/>
          <a:lstStyle>
            <a:lvl1pPr marL="0" indent="0" algn="l">
              <a:lnSpc>
                <a:spcPct val="100000"/>
              </a:lnSpc>
              <a:buNone/>
              <a:defRPr sz="2000" baseline="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Subhead or the description of the </a:t>
            </a:r>
            <a:br>
              <a:rPr lang="en-US" dirty="0"/>
            </a:br>
            <a:r>
              <a:rPr lang="en-US" dirty="0"/>
              <a:t>presentation goes here</a:t>
            </a:r>
          </a:p>
        </p:txBody>
      </p:sp>
      <p:pic>
        <p:nvPicPr>
          <p:cNvPr id="2" name="Picture 1" descr="SFSlogo-1_horizontal-tag_2color-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57936" y="6150380"/>
            <a:ext cx="2627464" cy="432830"/>
          </a:xfrm>
          <a:prstGeom prst="rect">
            <a:avLst/>
          </a:prstGeom>
        </p:spPr>
      </p:pic>
    </p:spTree>
    <p:extLst>
      <p:ext uri="{BB962C8B-B14F-4D97-AF65-F5344CB8AC3E}">
        <p14:creationId xmlns:p14="http://schemas.microsoft.com/office/powerpoint/2010/main" val="356300619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resentation Cover B">
    <p:spTree>
      <p:nvGrpSpPr>
        <p:cNvPr id="1" name=""/>
        <p:cNvGrpSpPr/>
        <p:nvPr/>
      </p:nvGrpSpPr>
      <p:grpSpPr>
        <a:xfrm>
          <a:off x="0" y="0"/>
          <a:ext cx="0" cy="0"/>
          <a:chOff x="0" y="0"/>
          <a:chExt cx="0" cy="0"/>
        </a:xfrm>
      </p:grpSpPr>
      <p:sp>
        <p:nvSpPr>
          <p:cNvPr id="7" name="Rectangle 6"/>
          <p:cNvSpPr/>
          <p:nvPr userDrawn="1"/>
        </p:nvSpPr>
        <p:spPr>
          <a:xfrm>
            <a:off x="228600" y="220015"/>
            <a:ext cx="8686800" cy="5530406"/>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8" name="Round Same Side Corner Rectangle 7"/>
          <p:cNvSpPr/>
          <p:nvPr userDrawn="1"/>
        </p:nvSpPr>
        <p:spPr>
          <a:xfrm flipV="1">
            <a:off x="1003251" y="5856385"/>
            <a:ext cx="2273326" cy="474607"/>
          </a:xfrm>
          <a:prstGeom prst="round2SameRect">
            <a:avLst/>
          </a:prstGeom>
          <a:solidFill>
            <a:srgbClr val="689BC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userDrawn="1"/>
        </p:nvSpPr>
        <p:spPr>
          <a:xfrm>
            <a:off x="228600" y="3781722"/>
            <a:ext cx="8686800" cy="2150345"/>
          </a:xfrm>
          <a:prstGeom prst="rect">
            <a:avLst/>
          </a:prstGeom>
          <a:solidFill>
            <a:srgbClr val="4157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userDrawn="1"/>
        </p:nvSpPr>
        <p:spPr>
          <a:xfrm>
            <a:off x="228600" y="3719775"/>
            <a:ext cx="8686800" cy="4156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1" name="Content Placeholder 2"/>
          <p:cNvSpPr>
            <a:spLocks noGrp="1"/>
          </p:cNvSpPr>
          <p:nvPr>
            <p:ph idx="15" hasCustomPrompt="1"/>
          </p:nvPr>
        </p:nvSpPr>
        <p:spPr>
          <a:xfrm>
            <a:off x="1003251" y="5987475"/>
            <a:ext cx="2273325" cy="357095"/>
          </a:xfrm>
          <a:prstGeom prst="rect">
            <a:avLst/>
          </a:prstGeom>
          <a:effectLst/>
        </p:spPr>
        <p:txBody>
          <a:bodyPr/>
          <a:lstStyle>
            <a:lvl1pPr marL="0" marR="0" indent="0" algn="ctr" defTabSz="457200" rtl="0" eaLnBrk="1" fontAlgn="auto" latinLnBrk="0" hangingPunct="1">
              <a:lnSpc>
                <a:spcPct val="110000"/>
              </a:lnSpc>
              <a:spcBef>
                <a:spcPct val="20000"/>
              </a:spcBef>
              <a:spcAft>
                <a:spcPts val="0"/>
              </a:spcAft>
              <a:buClrTx/>
              <a:buSzTx/>
              <a:buFont typeface="Arial"/>
              <a:buNone/>
              <a:tabLst/>
              <a:defRPr sz="1200" b="1" baseline="0">
                <a:solidFill>
                  <a:schemeClr val="bg1"/>
                </a:solidFill>
                <a:effectLst/>
                <a:latin typeface="Arial"/>
                <a:cs typeface="Arial"/>
              </a:defRPr>
            </a:lvl1pPr>
          </a:lstStyle>
          <a:p>
            <a:pPr lvl="0"/>
            <a:r>
              <a:rPr lang="en-US" dirty="0"/>
              <a:t>July 02, 2013</a:t>
            </a:r>
          </a:p>
        </p:txBody>
      </p:sp>
      <p:sp>
        <p:nvSpPr>
          <p:cNvPr id="12" name="Rectangle 11"/>
          <p:cNvSpPr/>
          <p:nvPr userDrawn="1"/>
        </p:nvSpPr>
        <p:spPr>
          <a:xfrm>
            <a:off x="228600" y="5932068"/>
            <a:ext cx="8686800" cy="5837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3" name="Title 1"/>
          <p:cNvSpPr>
            <a:spLocks noGrp="1"/>
          </p:cNvSpPr>
          <p:nvPr>
            <p:ph type="ctrTitle" hasCustomPrompt="1"/>
          </p:nvPr>
        </p:nvSpPr>
        <p:spPr>
          <a:xfrm>
            <a:off x="933251" y="1330097"/>
            <a:ext cx="7110194" cy="2280166"/>
          </a:xfrm>
          <a:prstGeom prst="rect">
            <a:avLst/>
          </a:prstGeom>
        </p:spPr>
        <p:txBody>
          <a:bodyPr anchor="b"/>
          <a:lstStyle>
            <a:lvl1pPr algn="l">
              <a:lnSpc>
                <a:spcPct val="90000"/>
              </a:lnSpc>
              <a:defRPr sz="5400" baseline="0">
                <a:solidFill>
                  <a:srgbClr val="689BC8"/>
                </a:solidFill>
                <a:latin typeface="Times"/>
                <a:cs typeface="Times"/>
              </a:defRPr>
            </a:lvl1pPr>
          </a:lstStyle>
          <a:p>
            <a:r>
              <a:rPr lang="en-US" dirty="0"/>
              <a:t>Presentation Title </a:t>
            </a:r>
            <a:br>
              <a:rPr lang="en-US" dirty="0"/>
            </a:br>
            <a:r>
              <a:rPr lang="en-US" dirty="0"/>
              <a:t>Goes </a:t>
            </a:r>
            <a:r>
              <a:rPr lang="en-US" dirty="0" err="1"/>
              <a:t>Here.</a:t>
            </a:r>
            <a:endParaRPr lang="en-US" dirty="0"/>
          </a:p>
        </p:txBody>
      </p:sp>
      <p:sp>
        <p:nvSpPr>
          <p:cNvPr id="14" name="Subtitle 2"/>
          <p:cNvSpPr>
            <a:spLocks noGrp="1"/>
          </p:cNvSpPr>
          <p:nvPr>
            <p:ph type="subTitle" idx="16" hasCustomPrompt="1"/>
          </p:nvPr>
        </p:nvSpPr>
        <p:spPr>
          <a:xfrm>
            <a:off x="933251" y="4230304"/>
            <a:ext cx="6400800" cy="870063"/>
          </a:xfrm>
          <a:prstGeom prst="rect">
            <a:avLst/>
          </a:prstGeom>
        </p:spPr>
        <p:txBody>
          <a:bodyPr anchor="t"/>
          <a:lstStyle>
            <a:lvl1pPr marL="0" indent="0" algn="l">
              <a:lnSpc>
                <a:spcPct val="100000"/>
              </a:lnSpc>
              <a:buNone/>
              <a:defRPr sz="2000" baseline="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Subhead or the description of the </a:t>
            </a:r>
            <a:br>
              <a:rPr lang="en-US" dirty="0"/>
            </a:br>
            <a:r>
              <a:rPr lang="en-US" dirty="0"/>
              <a:t>presentation goes here</a:t>
            </a:r>
          </a:p>
        </p:txBody>
      </p:sp>
      <p:sp>
        <p:nvSpPr>
          <p:cNvPr id="15" name="Rectangle 14"/>
          <p:cNvSpPr/>
          <p:nvPr userDrawn="1"/>
        </p:nvSpPr>
        <p:spPr>
          <a:xfrm>
            <a:off x="228600" y="3760941"/>
            <a:ext cx="8686800" cy="41563"/>
          </a:xfrm>
          <a:prstGeom prst="rect">
            <a:avLst/>
          </a:prstGeom>
          <a:solidFill>
            <a:srgbClr val="689BC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689BC8"/>
              </a:solidFill>
            </a:endParaRPr>
          </a:p>
        </p:txBody>
      </p:sp>
      <p:pic>
        <p:nvPicPr>
          <p:cNvPr id="17" name="Picture 16" descr="SFSlogo-1_horizontal-tag_2color-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57936" y="6150380"/>
            <a:ext cx="2627464" cy="432830"/>
          </a:xfrm>
          <a:prstGeom prst="rect">
            <a:avLst/>
          </a:prstGeom>
        </p:spPr>
      </p:pic>
    </p:spTree>
    <p:extLst>
      <p:ext uri="{BB962C8B-B14F-4D97-AF65-F5344CB8AC3E}">
        <p14:creationId xmlns:p14="http://schemas.microsoft.com/office/powerpoint/2010/main" val="833306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Text and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hasCustomPrompt="1"/>
          </p:nvPr>
        </p:nvSpPr>
        <p:spPr/>
        <p:txBody>
          <a:bodyPr/>
          <a:lstStyle>
            <a:lvl1pPr marL="0" indent="0">
              <a:buFont typeface="Arial" panose="020B0604020202020204" pitchFamily="34" charset="0"/>
              <a:buChar char="​"/>
              <a:defRPr baseline="0"/>
            </a:lvl1pPr>
            <a:lvl2pPr marL="228600" indent="-228600">
              <a:buFont typeface="Wingdings" panose="05000000000000000000" pitchFamily="2" charset="2"/>
              <a:buChar char="§"/>
              <a:defRPr/>
            </a:lvl2pPr>
            <a:lvl3pPr marL="685800" indent="-228600">
              <a:buFont typeface="Arial" panose="020B0604020202020204" pitchFamily="34" charset="0"/>
              <a:buChar char="–"/>
              <a:defRPr/>
            </a:lvl3pPr>
            <a:lvl4pPr marL="1143000" indent="-228600">
              <a:buFont typeface="Wingdings" panose="05000000000000000000" pitchFamily="2" charset="2"/>
              <a:buChar char="§"/>
              <a:defRPr/>
            </a:lvl4pPr>
            <a:lvl5pPr marL="1600200" indent="-228600">
              <a:buFont typeface="Arial" panose="020B0604020202020204" pitchFamily="34" charset="0"/>
              <a:buChar char="–"/>
              <a:defRPr/>
            </a:lvl5pPr>
            <a:lvl6pPr marL="2057400" indent="-228600">
              <a:buFont typeface="Wingdings" panose="05000000000000000000" pitchFamily="2" charset="2"/>
              <a:buChar char="§"/>
              <a:defRPr/>
            </a:lvl6pPr>
            <a:lvl7pPr marL="2514600" indent="-228600">
              <a:buFont typeface="Arial" panose="020B0604020202020204" pitchFamily="34" charset="0"/>
              <a:buChar char="–"/>
              <a:defRPr/>
            </a:lvl7pPr>
            <a:lvl8pPr marL="2971800" indent="-228600">
              <a:buFont typeface="Wingdings" panose="05000000000000000000" pitchFamily="2" charset="2"/>
              <a:buChar char="§"/>
              <a:defRPr/>
            </a:lvl8pPr>
            <a:lvl9pPr marL="3429000" indent="-228600">
              <a:buFont typeface="Arial" panose="020B0604020202020204" pitchFamily="34" charset="0"/>
              <a:buChar char="–"/>
              <a:defRPr/>
            </a:lvl9pPr>
          </a:lstStyle>
          <a:p>
            <a:pPr lvl="0"/>
            <a:r>
              <a:rPr lang="en-GB" dirty="0"/>
              <a:t>Click to add text or choose an icon below to insert other content</a:t>
            </a:r>
            <a:endParaRPr lang="en-US" dirty="0"/>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4" name="Date Placeholder 3"/>
          <p:cNvSpPr>
            <a:spLocks noGrp="1"/>
          </p:cNvSpPr>
          <p:nvPr>
            <p:ph type="dt" sz="half" idx="10"/>
          </p:nvPr>
        </p:nvSpPr>
        <p:spPr/>
        <p:txBody>
          <a:bodyPr/>
          <a:lstStyle/>
          <a:p>
            <a:fld id="{36CFA152-3860-4E6B-A6C9-E7472AF766B4}" type="datetime1">
              <a:rPr lang="en-US" smtClean="0"/>
              <a:t>4/4/2017</a:t>
            </a:fld>
            <a:endParaRPr lang="en-US" dirty="0"/>
          </a:p>
        </p:txBody>
      </p:sp>
      <p:sp>
        <p:nvSpPr>
          <p:cNvPr id="5" name="Footer Placeholder 4"/>
          <p:cNvSpPr>
            <a:spLocks noGrp="1"/>
          </p:cNvSpPr>
          <p:nvPr>
            <p:ph type="ftr" sz="quarter" idx="11"/>
          </p:nvPr>
        </p:nvSpPr>
        <p:spPr/>
        <p:txBody>
          <a:bodyPr/>
          <a:lstStyle/>
          <a:p>
            <a:r>
              <a:rPr lang="en-US" dirty="0" smtClean="0"/>
              <a:t>AVOIDING AND FIXING COMMON ESTATE PLANNING MISTAKES</a:t>
            </a:r>
            <a:endParaRPr lang="en-US" dirty="0"/>
          </a:p>
        </p:txBody>
      </p:sp>
      <p:sp>
        <p:nvSpPr>
          <p:cNvPr id="6" name="Slide Number Placeholder 5"/>
          <p:cNvSpPr>
            <a:spLocks noGrp="1"/>
          </p:cNvSpPr>
          <p:nvPr>
            <p:ph type="sldNum" sz="quarter" idx="12"/>
          </p:nvPr>
        </p:nvSpPr>
        <p:spPr/>
        <p:txBody>
          <a:bodyPr/>
          <a:lstStyle/>
          <a:p>
            <a:fld id="{36551A13-DBF0-42CE-B36E-4CB9BC422EBD}" type="slidenum">
              <a:rPr lang="en-US" smtClean="0"/>
              <a:t>‹#›</a:t>
            </a:fld>
            <a:endParaRPr lang="en-US" dirty="0"/>
          </a:p>
        </p:txBody>
      </p:sp>
    </p:spTree>
    <p:extLst>
      <p:ext uri="{BB962C8B-B14F-4D97-AF65-F5344CB8AC3E}">
        <p14:creationId xmlns:p14="http://schemas.microsoft.com/office/powerpoint/2010/main" val="582474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hasCustomPrompt="1"/>
          </p:nvPr>
        </p:nvSpPr>
        <p:spPr>
          <a:xfrm>
            <a:off x="304800" y="1828800"/>
            <a:ext cx="4197096" cy="4352544"/>
          </a:xfrm>
        </p:spPr>
        <p:txBody>
          <a:bodyPr>
            <a:no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add text or choose an icon below to insert other content</a:t>
            </a:r>
            <a:endParaRPr lang="en-US" dirty="0"/>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4" name="Content Placeholder 3"/>
          <p:cNvSpPr>
            <a:spLocks noGrp="1"/>
          </p:cNvSpPr>
          <p:nvPr>
            <p:ph sz="half" idx="2" hasCustomPrompt="1"/>
          </p:nvPr>
        </p:nvSpPr>
        <p:spPr>
          <a:xfrm>
            <a:off x="4638373" y="1828800"/>
            <a:ext cx="4200827" cy="4352544"/>
          </a:xfrm>
        </p:spPr>
        <p:txBody>
          <a:bodyPr>
            <a:no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add text or choose an icon below to insert other content</a:t>
            </a:r>
            <a:endParaRPr lang="en-US" dirty="0"/>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Date Placeholder 4"/>
          <p:cNvSpPr>
            <a:spLocks noGrp="1"/>
          </p:cNvSpPr>
          <p:nvPr>
            <p:ph type="dt" sz="half" idx="10"/>
          </p:nvPr>
        </p:nvSpPr>
        <p:spPr/>
        <p:txBody>
          <a:bodyPr/>
          <a:lstStyle/>
          <a:p>
            <a:fld id="{0D678D37-6821-484A-8750-3EA171B73575}" type="datetime1">
              <a:rPr lang="en-US" smtClean="0"/>
              <a:t>4/4/2017</a:t>
            </a:fld>
            <a:endParaRPr lang="en-US" dirty="0"/>
          </a:p>
        </p:txBody>
      </p:sp>
      <p:sp>
        <p:nvSpPr>
          <p:cNvPr id="6" name="Footer Placeholder 5"/>
          <p:cNvSpPr>
            <a:spLocks noGrp="1"/>
          </p:cNvSpPr>
          <p:nvPr>
            <p:ph type="ftr" sz="quarter" idx="11"/>
          </p:nvPr>
        </p:nvSpPr>
        <p:spPr/>
        <p:txBody>
          <a:bodyPr/>
          <a:lstStyle/>
          <a:p>
            <a:r>
              <a:rPr lang="en-US" dirty="0" smtClean="0"/>
              <a:t>AVOIDING AND FIXING COMMON ESTATE PLANNING MISTAKES</a:t>
            </a:r>
            <a:endParaRPr lang="en-US" dirty="0"/>
          </a:p>
        </p:txBody>
      </p:sp>
      <p:sp>
        <p:nvSpPr>
          <p:cNvPr id="7" name="Slide Number Placeholder 6"/>
          <p:cNvSpPr>
            <a:spLocks noGrp="1"/>
          </p:cNvSpPr>
          <p:nvPr>
            <p:ph type="sldNum" sz="quarter" idx="12"/>
          </p:nvPr>
        </p:nvSpPr>
        <p:spPr/>
        <p:txBody>
          <a:bodyPr/>
          <a:lstStyle/>
          <a:p>
            <a:fld id="{36551A13-DBF0-42CE-B36E-4CB9BC422EBD}" type="slidenum">
              <a:rPr lang="en-US" smtClean="0"/>
              <a:t>‹#›</a:t>
            </a:fld>
            <a:endParaRPr lang="en-US" dirty="0"/>
          </a:p>
        </p:txBody>
      </p:sp>
    </p:spTree>
    <p:extLst>
      <p:ext uri="{BB962C8B-B14F-4D97-AF65-F5344CB8AC3E}">
        <p14:creationId xmlns:p14="http://schemas.microsoft.com/office/powerpoint/2010/main" val="4276383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304800" y="1764439"/>
            <a:ext cx="4193382" cy="665609"/>
          </a:xfrm>
        </p:spPr>
        <p:txBody>
          <a:bodyPr anchor="ctr">
            <a:noAutofit/>
          </a:bodyPr>
          <a:lstStyle>
            <a:lvl1pPr marL="0" indent="0" algn="l">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hasCustomPrompt="1"/>
          </p:nvPr>
        </p:nvSpPr>
        <p:spPr>
          <a:xfrm>
            <a:off x="304800" y="2430049"/>
            <a:ext cx="4197096" cy="3746914"/>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add text or choose an icon below to insert other content</a:t>
            </a:r>
            <a:endParaRPr lang="en-US" dirty="0"/>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4"/>
          <p:cNvSpPr>
            <a:spLocks noGrp="1"/>
          </p:cNvSpPr>
          <p:nvPr>
            <p:ph type="body" sz="quarter" idx="3"/>
          </p:nvPr>
        </p:nvSpPr>
        <p:spPr>
          <a:xfrm>
            <a:off x="4642104" y="1764439"/>
            <a:ext cx="4197096" cy="665609"/>
          </a:xfrm>
        </p:spPr>
        <p:txBody>
          <a:bodyPr anchor="ctr">
            <a:noAutofit/>
          </a:bodyPr>
          <a:lstStyle>
            <a:lvl1pPr marL="0" indent="0" algn="l">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hasCustomPrompt="1"/>
          </p:nvPr>
        </p:nvSpPr>
        <p:spPr>
          <a:xfrm>
            <a:off x="4638373" y="2430048"/>
            <a:ext cx="4200827" cy="374691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add text or choose an icon below to insert other content</a:t>
            </a:r>
            <a:endParaRPr lang="en-US" dirty="0"/>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7" name="Date Placeholder 6"/>
          <p:cNvSpPr>
            <a:spLocks noGrp="1"/>
          </p:cNvSpPr>
          <p:nvPr>
            <p:ph type="dt" sz="half" idx="10"/>
          </p:nvPr>
        </p:nvSpPr>
        <p:spPr/>
        <p:txBody>
          <a:bodyPr/>
          <a:lstStyle/>
          <a:p>
            <a:fld id="{ABDE97D2-4873-4677-970F-1CC6682DF4BA}" type="datetime1">
              <a:rPr lang="en-US" smtClean="0"/>
              <a:t>4/4/2017</a:t>
            </a:fld>
            <a:endParaRPr lang="en-US" dirty="0"/>
          </a:p>
        </p:txBody>
      </p:sp>
      <p:sp>
        <p:nvSpPr>
          <p:cNvPr id="8" name="Footer Placeholder 7"/>
          <p:cNvSpPr>
            <a:spLocks noGrp="1"/>
          </p:cNvSpPr>
          <p:nvPr>
            <p:ph type="ftr" sz="quarter" idx="11"/>
          </p:nvPr>
        </p:nvSpPr>
        <p:spPr/>
        <p:txBody>
          <a:bodyPr/>
          <a:lstStyle/>
          <a:p>
            <a:r>
              <a:rPr lang="en-US" dirty="0" smtClean="0"/>
              <a:t>AVOIDING AND FIXING COMMON ESTATE PLANNING MISTAKES</a:t>
            </a:r>
            <a:endParaRPr lang="en-US" dirty="0"/>
          </a:p>
        </p:txBody>
      </p:sp>
      <p:sp>
        <p:nvSpPr>
          <p:cNvPr id="9" name="Slide Number Placeholder 8"/>
          <p:cNvSpPr>
            <a:spLocks noGrp="1"/>
          </p:cNvSpPr>
          <p:nvPr>
            <p:ph type="sldNum" sz="quarter" idx="12"/>
          </p:nvPr>
        </p:nvSpPr>
        <p:spPr/>
        <p:txBody>
          <a:bodyPr/>
          <a:lstStyle/>
          <a:p>
            <a:fld id="{36551A13-DBF0-42CE-B36E-4CB9BC422EBD}" type="slidenum">
              <a:rPr lang="en-US" smtClean="0"/>
              <a:t>‹#›</a:t>
            </a:fld>
            <a:endParaRPr lang="en-US" dirty="0"/>
          </a:p>
        </p:txBody>
      </p:sp>
    </p:spTree>
    <p:extLst>
      <p:ext uri="{BB962C8B-B14F-4D97-AF65-F5344CB8AC3E}">
        <p14:creationId xmlns:p14="http://schemas.microsoft.com/office/powerpoint/2010/main" val="1337174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3426941" cy="1600200"/>
          </a:xfrm>
        </p:spPr>
        <p:txBody>
          <a:bodyPr anchor="b">
            <a:normAutofit/>
          </a:bodyPr>
          <a:lstStyle>
            <a:lvl1pPr algn="l">
              <a:defRPr sz="2000" b="1"/>
            </a:lvl1pPr>
          </a:lstStyle>
          <a:p>
            <a:r>
              <a:rPr lang="en-US" smtClean="0"/>
              <a:t>Click to edit Master title style</a:t>
            </a:r>
            <a:endParaRPr lang="en-US" dirty="0"/>
          </a:p>
        </p:txBody>
      </p:sp>
      <p:sp>
        <p:nvSpPr>
          <p:cNvPr id="3" name="Content Placeholder 2"/>
          <p:cNvSpPr>
            <a:spLocks noGrp="1"/>
          </p:cNvSpPr>
          <p:nvPr>
            <p:ph idx="1" hasCustomPrompt="1"/>
          </p:nvPr>
        </p:nvSpPr>
        <p:spPr>
          <a:xfrm>
            <a:off x="3887391" y="647700"/>
            <a:ext cx="4951810" cy="55245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add text or choose an icon below to insert other content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304800" y="2174788"/>
            <a:ext cx="3426941" cy="4002174"/>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1B5434-CBAB-45BB-B538-7710AB5489DE}" type="datetime1">
              <a:rPr lang="en-US" smtClean="0"/>
              <a:t>4/4/2017</a:t>
            </a:fld>
            <a:endParaRPr lang="en-US" dirty="0"/>
          </a:p>
        </p:txBody>
      </p:sp>
      <p:sp>
        <p:nvSpPr>
          <p:cNvPr id="6" name="Footer Placeholder 5"/>
          <p:cNvSpPr>
            <a:spLocks noGrp="1"/>
          </p:cNvSpPr>
          <p:nvPr>
            <p:ph type="ftr" sz="quarter" idx="11"/>
          </p:nvPr>
        </p:nvSpPr>
        <p:spPr/>
        <p:txBody>
          <a:bodyPr/>
          <a:lstStyle/>
          <a:p>
            <a:r>
              <a:rPr lang="en-US" dirty="0" smtClean="0"/>
              <a:t>AVOIDING AND FIXING COMMON ESTATE PLANNING MISTAKES</a:t>
            </a:r>
            <a:endParaRPr lang="en-US" dirty="0"/>
          </a:p>
        </p:txBody>
      </p:sp>
      <p:sp>
        <p:nvSpPr>
          <p:cNvPr id="7" name="Slide Number Placeholder 6"/>
          <p:cNvSpPr>
            <a:spLocks noGrp="1"/>
          </p:cNvSpPr>
          <p:nvPr>
            <p:ph type="sldNum" sz="quarter" idx="12"/>
          </p:nvPr>
        </p:nvSpPr>
        <p:spPr/>
        <p:txBody>
          <a:bodyPr/>
          <a:lstStyle/>
          <a:p>
            <a:fld id="{C7B5E4AA-536D-4148-932D-A2F14A2701CF}" type="slidenum">
              <a:rPr lang="en-US" smtClean="0"/>
              <a:t>‹#›</a:t>
            </a:fld>
            <a:endParaRPr lang="en-US" dirty="0"/>
          </a:p>
        </p:txBody>
      </p:sp>
    </p:spTree>
    <p:extLst>
      <p:ext uri="{BB962C8B-B14F-4D97-AF65-F5344CB8AC3E}">
        <p14:creationId xmlns:p14="http://schemas.microsoft.com/office/powerpoint/2010/main" val="1223628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4337224"/>
            <a:ext cx="8534400" cy="704333"/>
          </a:xfrm>
        </p:spPr>
        <p:txBody>
          <a:bodyPr anchor="ctr">
            <a:normAutofit/>
          </a:bodyPr>
          <a:lstStyle>
            <a:lvl1pPr algn="l">
              <a:defRPr sz="2000" b="1"/>
            </a:lvl1pPr>
          </a:lstStyle>
          <a:p>
            <a:r>
              <a:rPr lang="en-US" smtClean="0"/>
              <a:t>Click to edit Master title style</a:t>
            </a:r>
            <a:endParaRPr lang="en-US" dirty="0"/>
          </a:p>
        </p:txBody>
      </p:sp>
      <p:sp>
        <p:nvSpPr>
          <p:cNvPr id="3" name="Content Placeholder 2"/>
          <p:cNvSpPr>
            <a:spLocks noGrp="1"/>
          </p:cNvSpPr>
          <p:nvPr>
            <p:ph idx="1" hasCustomPrompt="1"/>
          </p:nvPr>
        </p:nvSpPr>
        <p:spPr>
          <a:xfrm>
            <a:off x="304800" y="647700"/>
            <a:ext cx="8534401" cy="3689523"/>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add text or choose an icon below to insert other content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304800" y="5140411"/>
            <a:ext cx="8534399" cy="1036551"/>
          </a:xfrm>
        </p:spPr>
        <p:txBody>
          <a:bodyPr>
            <a:normAutofit/>
          </a:bodyPr>
          <a:lstStyle>
            <a:lvl1pPr marL="0" indent="0" algn="l">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394D6-1466-4681-AC63-F6B7E6A60EEA}" type="datetime1">
              <a:rPr lang="en-US" smtClean="0"/>
              <a:t>4/4/2017</a:t>
            </a:fld>
            <a:endParaRPr lang="en-US" dirty="0"/>
          </a:p>
        </p:txBody>
      </p:sp>
      <p:sp>
        <p:nvSpPr>
          <p:cNvPr id="6" name="Footer Placeholder 5"/>
          <p:cNvSpPr>
            <a:spLocks noGrp="1"/>
          </p:cNvSpPr>
          <p:nvPr>
            <p:ph type="ftr" sz="quarter" idx="11"/>
          </p:nvPr>
        </p:nvSpPr>
        <p:spPr/>
        <p:txBody>
          <a:bodyPr/>
          <a:lstStyle/>
          <a:p>
            <a:r>
              <a:rPr lang="en-US" dirty="0" smtClean="0"/>
              <a:t>AVOIDING AND FIXING COMMON ESTATE PLANNING MISTAKES</a:t>
            </a:r>
            <a:endParaRPr lang="en-US" dirty="0"/>
          </a:p>
        </p:txBody>
      </p:sp>
      <p:sp>
        <p:nvSpPr>
          <p:cNvPr id="7" name="Slide Number Placeholder 6"/>
          <p:cNvSpPr>
            <a:spLocks noGrp="1"/>
          </p:cNvSpPr>
          <p:nvPr>
            <p:ph type="sldNum" sz="quarter" idx="12"/>
          </p:nvPr>
        </p:nvSpPr>
        <p:spPr/>
        <p:txBody>
          <a:bodyPr/>
          <a:lstStyle/>
          <a:p>
            <a:fld id="{E5ED2DA6-D0A6-4A81-B503-21DAB1575F0C}" type="slidenum">
              <a:rPr lang="en-US" smtClean="0"/>
              <a:t>‹#›</a:t>
            </a:fld>
            <a:endParaRPr lang="en-US" dirty="0"/>
          </a:p>
        </p:txBody>
      </p:sp>
    </p:spTree>
    <p:extLst>
      <p:ext uri="{BB962C8B-B14F-4D97-AF65-F5344CB8AC3E}">
        <p14:creationId xmlns:p14="http://schemas.microsoft.com/office/powerpoint/2010/main" val="1608718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xmlns=""/>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9"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5" Type="http://schemas.openxmlformats.org/officeDocument/2006/relationships/slideLayout" Target="../slideLayouts/slideLayout35.xml"/><Relationship Id="rId4" Type="http://schemas.openxmlformats.org/officeDocument/2006/relationships/slideLayout" Target="../slideLayouts/slideLayout34.xml"/><Relationship Id="rId9" Type="http://schemas.openxmlformats.org/officeDocument/2006/relationships/image" Target="../media/image3.pn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image" Target="../media/image4.png"/><Relationship Id="rId5" Type="http://schemas.openxmlformats.org/officeDocument/2006/relationships/theme" Target="../theme/theme5.xml"/><Relationship Id="rId4" Type="http://schemas.openxmlformats.org/officeDocument/2006/relationships/slideLayout" Target="../slideLayouts/slideLayout41.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43.xml"/><Relationship Id="rId1" Type="http://schemas.openxmlformats.org/officeDocument/2006/relationships/slideLayout" Target="../slideLayouts/slideLayout42.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45.xml"/><Relationship Id="rId1"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27"/>
          <p:cNvSpPr>
            <a:spLocks noChangeArrowheads="1"/>
          </p:cNvSpPr>
          <p:nvPr/>
        </p:nvSpPr>
        <p:spPr bwMode="black">
          <a:xfrm rot="-5400000">
            <a:off x="4305300" y="-4305300"/>
            <a:ext cx="533400" cy="9144000"/>
          </a:xfrm>
          <a:prstGeom prst="rect">
            <a:avLst/>
          </a:prstGeom>
          <a:gradFill flip="none" rotWithShape="1">
            <a:gsLst>
              <a:gs pos="0">
                <a:srgbClr val="590018"/>
              </a:gs>
              <a:gs pos="29000">
                <a:srgbClr val="970218"/>
              </a:gs>
            </a:gsLst>
            <a:lin ang="5640000" scaled="0"/>
            <a:tileRect/>
          </a:gra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spcBef>
                <a:spcPct val="0"/>
              </a:spcBef>
            </a:pPr>
            <a:endParaRPr lang="en-US" sz="2400" dirty="0">
              <a:solidFill>
                <a:schemeClr val="tx2"/>
              </a:solidFill>
            </a:endParaRPr>
          </a:p>
        </p:txBody>
      </p:sp>
      <p:pic>
        <p:nvPicPr>
          <p:cNvPr id="8" name="Picture 7" descr="Cummings &amp; Lockwood PPT-6-columns strip.png"/>
          <p:cNvPicPr>
            <a:picLocks noChangeAspect="1"/>
          </p:cNvPicPr>
          <p:nvPr/>
        </p:nvPicPr>
        <p:blipFill>
          <a:blip r:embed="rId18"/>
          <a:stretch>
            <a:fillRect/>
          </a:stretch>
        </p:blipFill>
        <p:spPr>
          <a:xfrm>
            <a:off x="7278624" y="0"/>
            <a:ext cx="1865376" cy="533400"/>
          </a:xfrm>
          <a:prstGeom prst="rect">
            <a:avLst/>
          </a:prstGeom>
        </p:spPr>
      </p:pic>
      <p:sp>
        <p:nvSpPr>
          <p:cNvPr id="2" name="Title Placeholder 1"/>
          <p:cNvSpPr>
            <a:spLocks noGrp="1"/>
          </p:cNvSpPr>
          <p:nvPr>
            <p:ph type="title"/>
          </p:nvPr>
        </p:nvSpPr>
        <p:spPr>
          <a:xfrm>
            <a:off x="304800" y="551936"/>
            <a:ext cx="8534400" cy="1212503"/>
          </a:xfrm>
          <a:prstGeom prst="rect">
            <a:avLst/>
          </a:prstGeom>
        </p:spPr>
        <p:txBody>
          <a:bodyPr vert="horz" lIns="0" tIns="0" rIns="0" bIns="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4800" y="1828800"/>
            <a:ext cx="8534400" cy="4348161"/>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pic>
        <p:nvPicPr>
          <p:cNvPr id="10" name="Picture 35" descr="CL_W"/>
          <p:cNvPicPr>
            <a:picLocks noChangeAspect="1" noChangeArrowheads="1"/>
          </p:cNvPicPr>
          <p:nvPr/>
        </p:nvPicPr>
        <p:blipFill>
          <a:blip r:embed="rId19"/>
          <a:stretch>
            <a:fillRect/>
          </a:stretch>
        </p:blipFill>
        <p:spPr bwMode="auto">
          <a:xfrm>
            <a:off x="219497" y="6545598"/>
            <a:ext cx="2125064" cy="203131"/>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25"/>
          <p:cNvSpPr txBox="1">
            <a:spLocks noChangeArrowheads="1"/>
          </p:cNvSpPr>
          <p:nvPr/>
        </p:nvSpPr>
        <p:spPr bwMode="auto">
          <a:xfrm>
            <a:off x="4056381" y="6553200"/>
            <a:ext cx="4876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spcBef>
                <a:spcPct val="0"/>
              </a:spcBef>
              <a:defRPr sz="2400">
                <a:solidFill>
                  <a:schemeClr val="tx1"/>
                </a:solidFill>
                <a:latin typeface="Times New Roman" pitchFamily="18" charset="0"/>
              </a:defRPr>
            </a:lvl1pPr>
            <a:lvl2pPr marL="914400" indent="-457200">
              <a:spcBef>
                <a:spcPct val="0"/>
              </a:spcBef>
              <a:defRPr sz="2400">
                <a:solidFill>
                  <a:schemeClr val="tx1"/>
                </a:solidFill>
                <a:latin typeface="Times New Roman" pitchFamily="18" charset="0"/>
              </a:defRPr>
            </a:lvl2pPr>
            <a:lvl3pPr marL="1371600" indent="-457200">
              <a:spcBef>
                <a:spcPct val="0"/>
              </a:spcBef>
              <a:defRPr sz="2400">
                <a:solidFill>
                  <a:schemeClr val="tx1"/>
                </a:solidFill>
                <a:latin typeface="Times New Roman" pitchFamily="18" charset="0"/>
              </a:defRPr>
            </a:lvl3pPr>
            <a:lvl4pPr marL="1828800" indent="-457200">
              <a:spcBef>
                <a:spcPct val="0"/>
              </a:spcBef>
              <a:defRPr sz="2400">
                <a:solidFill>
                  <a:schemeClr val="tx1"/>
                </a:solidFill>
                <a:latin typeface="Times New Roman" pitchFamily="18" charset="0"/>
              </a:defRPr>
            </a:lvl4pPr>
            <a:lvl5pPr marL="2286000" indent="-457200">
              <a:spcBef>
                <a:spcPct val="0"/>
              </a:spcBef>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pPr algn="r">
              <a:spcBef>
                <a:spcPct val="50000"/>
              </a:spcBef>
            </a:pPr>
            <a:r>
              <a:rPr lang="en-US" sz="800" dirty="0">
                <a:solidFill>
                  <a:srgbClr val="000000"/>
                </a:solidFill>
                <a:latin typeface="+mj-lt"/>
                <a:cs typeface="Arial" charset="0"/>
              </a:rPr>
              <a:t>© Cummings &amp; Lockwood LLC </a:t>
            </a:r>
            <a:r>
              <a:rPr lang="en-US" sz="800" dirty="0" smtClean="0">
                <a:solidFill>
                  <a:srgbClr val="000000"/>
                </a:solidFill>
                <a:latin typeface="+mj-lt"/>
                <a:cs typeface="Arial" charset="0"/>
              </a:rPr>
              <a:t>2017 </a:t>
            </a:r>
            <a:endParaRPr lang="en-US" sz="800" dirty="0">
              <a:solidFill>
                <a:srgbClr val="000000"/>
              </a:solidFill>
              <a:latin typeface="+mj-lt"/>
            </a:endParaRPr>
          </a:p>
        </p:txBody>
      </p:sp>
      <p:sp>
        <p:nvSpPr>
          <p:cNvPr id="4" name="Date Placeholder 3"/>
          <p:cNvSpPr>
            <a:spLocks noGrp="1"/>
          </p:cNvSpPr>
          <p:nvPr>
            <p:ph type="dt" sz="half" idx="2"/>
          </p:nvPr>
        </p:nvSpPr>
        <p:spPr>
          <a:xfrm>
            <a:off x="304800" y="6176962"/>
            <a:ext cx="3017520" cy="301625"/>
          </a:xfrm>
          <a:prstGeom prst="rect">
            <a:avLst/>
          </a:prstGeom>
        </p:spPr>
        <p:txBody>
          <a:bodyPr vert="horz" lIns="0" tIns="0" rIns="0" bIns="0" rtlCol="0" anchor="ctr"/>
          <a:lstStyle>
            <a:lvl1pPr algn="l">
              <a:defRPr sz="1200">
                <a:solidFill>
                  <a:schemeClr val="tx1"/>
                </a:solidFill>
              </a:defRPr>
            </a:lvl1pPr>
          </a:lstStyle>
          <a:p>
            <a:fld id="{2141BFE4-9C6B-4727-A558-A2F725331DFE}" type="datetime1">
              <a:rPr lang="en-US" smtClean="0"/>
              <a:t>4/4/2017</a:t>
            </a:fld>
            <a:endParaRPr lang="en-US" dirty="0"/>
          </a:p>
        </p:txBody>
      </p:sp>
      <p:sp>
        <p:nvSpPr>
          <p:cNvPr id="5" name="Footer Placeholder 4"/>
          <p:cNvSpPr>
            <a:spLocks noGrp="1"/>
          </p:cNvSpPr>
          <p:nvPr>
            <p:ph type="ftr" sz="quarter" idx="3"/>
          </p:nvPr>
        </p:nvSpPr>
        <p:spPr bwMode="white">
          <a:xfrm>
            <a:off x="304800" y="88438"/>
            <a:ext cx="6434596" cy="365125"/>
          </a:xfrm>
          <a:prstGeom prst="rect">
            <a:avLst/>
          </a:prstGeom>
        </p:spPr>
        <p:txBody>
          <a:bodyPr vert="horz" lIns="0" tIns="0" rIns="0" bIns="0" rtlCol="0" anchor="ctr"/>
          <a:lstStyle>
            <a:lvl1pPr algn="l">
              <a:defRPr sz="1200" cap="all" baseline="0">
                <a:solidFill>
                  <a:srgbClr val="FFFFFF"/>
                </a:solidFill>
              </a:defRPr>
            </a:lvl1pPr>
          </a:lstStyle>
          <a:p>
            <a:r>
              <a:rPr lang="en-US" dirty="0" smtClean="0"/>
              <a:t>AVOIDING AND FIXING COMMON ESTATE PLANNING MISTAKES</a:t>
            </a:r>
            <a:endParaRPr lang="en-US" dirty="0"/>
          </a:p>
        </p:txBody>
      </p:sp>
      <p:sp>
        <p:nvSpPr>
          <p:cNvPr id="6" name="Slide Number Placeholder 5"/>
          <p:cNvSpPr>
            <a:spLocks noGrp="1"/>
          </p:cNvSpPr>
          <p:nvPr>
            <p:ph type="sldNum" sz="quarter" idx="4"/>
          </p:nvPr>
        </p:nvSpPr>
        <p:spPr>
          <a:xfrm>
            <a:off x="7278625" y="6176964"/>
            <a:ext cx="1560576" cy="301623"/>
          </a:xfrm>
          <a:prstGeom prst="rect">
            <a:avLst/>
          </a:prstGeom>
        </p:spPr>
        <p:txBody>
          <a:bodyPr vert="horz" lIns="0" tIns="0" rIns="0" bIns="0" rtlCol="0" anchor="ctr"/>
          <a:lstStyle>
            <a:lvl1pPr algn="r">
              <a:defRPr sz="1200">
                <a:solidFill>
                  <a:schemeClr val="tx1"/>
                </a:solidFill>
              </a:defRPr>
            </a:lvl1pPr>
          </a:lstStyle>
          <a:p>
            <a:fld id="{36551A13-DBF0-42CE-B36E-4CB9BC422EBD}" type="slidenum">
              <a:rPr lang="en-US" smtClean="0"/>
              <a:pPr/>
              <a:t>‹#›</a:t>
            </a:fld>
            <a:endParaRPr lang="en-US" dirty="0"/>
          </a:p>
        </p:txBody>
      </p:sp>
      <p:cxnSp>
        <p:nvCxnSpPr>
          <p:cNvPr id="9" name="Straight Connector 8"/>
          <p:cNvCxnSpPr/>
          <p:nvPr/>
        </p:nvCxnSpPr>
        <p:spPr bwMode="auto">
          <a:xfrm>
            <a:off x="0" y="6478588"/>
            <a:ext cx="9144000" cy="1588"/>
          </a:xfrm>
          <a:prstGeom prst="line">
            <a:avLst/>
          </a:prstGeom>
          <a:noFill/>
          <a:ln w="15875">
            <a:solidFill>
              <a:srgbClr val="A41F35"/>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19109734"/>
      </p:ext>
    </p:extLst>
  </p:cSld>
  <p:clrMap bg1="lt1" tx1="dk1" bg2="lt2" tx2="dk2" accent1="accent1" accent2="accent2" accent3="accent3" accent4="accent4" accent5="accent5" accent6="accent6" hlink="hlink" folHlink="folHlink"/>
  <p:sldLayoutIdLst>
    <p:sldLayoutId id="2147483661" r:id="rId1"/>
    <p:sldLayoutId id="2147483673" r:id="rId2"/>
    <p:sldLayoutId id="2147483672" r:id="rId3"/>
    <p:sldLayoutId id="2147483662" r:id="rId4"/>
    <p:sldLayoutId id="2147483674" r:id="rId5"/>
    <p:sldLayoutId id="2147483664" r:id="rId6"/>
    <p:sldLayoutId id="2147483665" r:id="rId7"/>
    <p:sldLayoutId id="2147483682" r:id="rId8"/>
    <p:sldLayoutId id="2147483681" r:id="rId9"/>
    <p:sldLayoutId id="2147483679" r:id="rId10"/>
    <p:sldLayoutId id="2147483666" r:id="rId11"/>
    <p:sldLayoutId id="2147483667" r:id="rId12"/>
    <p:sldLayoutId id="2147483678" r:id="rId13"/>
    <p:sldLayoutId id="2147483675" r:id="rId14"/>
    <p:sldLayoutId id="2147483676" r:id="rId15"/>
    <p:sldLayoutId id="2147483677"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ctr"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56032" indent="-256032" algn="l" defTabSz="914400" rtl="0" eaLnBrk="1" latinLnBrk="0" hangingPunct="1">
        <a:lnSpc>
          <a:spcPct val="90000"/>
        </a:lnSpc>
        <a:spcBef>
          <a:spcPts val="1400"/>
        </a:spcBef>
        <a:buClr>
          <a:srgbClr val="970218"/>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1000"/>
        </a:spcBef>
        <a:buClr>
          <a:srgbClr val="970218"/>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Clr>
          <a:srgbClr val="970218"/>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p15:clr>
            <a:srgbClr val="F26B43"/>
          </p15:clr>
        </p15:guide>
        <p15:guide id="2" pos="2880">
          <p15:clr>
            <a:srgbClr val="F26B43"/>
          </p15:clr>
        </p15:guide>
        <p15:guide id="3" pos="5568">
          <p15:clr>
            <a:srgbClr val="5ACBF0"/>
          </p15:clr>
        </p15:guide>
        <p15:guide id="4" pos="192">
          <p15:clr>
            <a:srgbClr val="5ACBF0"/>
          </p15:clr>
        </p15:guide>
        <p15:guide id="5" orient="horz" pos="3888">
          <p15:clr>
            <a:srgbClr val="5ACBF0"/>
          </p15:clr>
        </p15:guide>
        <p15:guide id="6" orient="horz" pos="1152">
          <p15:clr>
            <a:srgbClr val="5ACBF0"/>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257800" y="274638"/>
            <a:ext cx="3429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a:t>
            </a:r>
            <a:br>
              <a:rPr lang="en-US" altLang="en-US" smtClean="0"/>
            </a:br>
            <a:r>
              <a:rPr lang="en-US" altLang="en-US" smtClean="0"/>
              <a:t>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cs typeface="Arial" panose="020B0604020202020204" pitchFamily="34" charset="0"/>
              </a:defRPr>
            </a:lvl1pPr>
          </a:lstStyle>
          <a:p>
            <a:pPr defTabSz="914400" fontAlgn="base">
              <a:spcBef>
                <a:spcPct val="0"/>
              </a:spcBef>
              <a:spcAft>
                <a:spcPct val="0"/>
              </a:spcAft>
            </a:pPr>
            <a:fld id="{D5069017-79BA-4DB8-A266-C4CD63CB6B8D}" type="datetimeFigureOut">
              <a:rPr lang="en-US" altLang="en-US" smtClean="0">
                <a:ea typeface="MS PGothic" panose="020B0600070205080204" pitchFamily="34" charset="-128"/>
              </a:rPr>
              <a:pPr defTabSz="914400" fontAlgn="base">
                <a:spcBef>
                  <a:spcPct val="0"/>
                </a:spcBef>
                <a:spcAft>
                  <a:spcPct val="0"/>
                </a:spcAft>
              </a:pPr>
              <a:t>4/4/2017</a:t>
            </a:fld>
            <a:endParaRPr lang="en-US" altLang="en-US" smtClean="0">
              <a:ea typeface="MS PGothic" panose="020B0600070205080204"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cs typeface="Arial" panose="020B0604020202020204" pitchFamily="34" charset="0"/>
              </a:defRPr>
            </a:lvl1pPr>
          </a:lstStyle>
          <a:p>
            <a:pPr defTabSz="914400" fontAlgn="base">
              <a:spcBef>
                <a:spcPct val="0"/>
              </a:spcBef>
              <a:spcAft>
                <a:spcPct val="0"/>
              </a:spcAft>
            </a:pPr>
            <a:fld id="{CA668846-347D-4DB7-B85D-7609443DC607}" type="slidenum">
              <a:rPr lang="en-US" altLang="en-US" smtClean="0">
                <a:ea typeface="MS PGothic" panose="020B0600070205080204" pitchFamily="34" charset="-128"/>
              </a:rPr>
              <a:pPr defTabSz="914400" fontAlgn="base">
                <a:spcBef>
                  <a:spcPct val="0"/>
                </a:spcBef>
                <a:spcAft>
                  <a:spcPct val="0"/>
                </a:spcAft>
              </a:pPr>
              <a:t>‹#›</a:t>
            </a:fld>
            <a:endParaRPr lang="en-US" altLang="en-US" smtClean="0">
              <a:ea typeface="MS PGothic" panose="020B0600070205080204" pitchFamily="34" charset="-128"/>
            </a:endParaRPr>
          </a:p>
        </p:txBody>
      </p:sp>
      <p:pic>
        <p:nvPicPr>
          <p:cNvPr id="1030" name="Picture 1" descr="Board Meeting Template2.tif"/>
          <p:cNvPicPr>
            <a:picLocks noChangeAspect="1"/>
          </p:cNvPicPr>
          <p:nvPr userDrawn="1"/>
        </p:nvPicPr>
        <p:blipFill>
          <a:blip r:embed="rId9" cstate="email">
            <a:extLst>
              <a:ext uri="{28A0092B-C50C-407E-A947-70E740481C1C}">
                <a14:useLocalDpi xmlns:a14="http://schemas.microsoft.com/office/drawing/2010/main" val="0"/>
              </a:ext>
            </a:extLst>
          </a:blip>
          <a:srcRect/>
          <a:stretch>
            <a:fillRect/>
          </a:stretch>
        </p:blipFill>
        <p:spPr bwMode="auto">
          <a:xfrm>
            <a:off x="0" y="0"/>
            <a:ext cx="91424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289031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Lst>
  <p:txStyles>
    <p:titleStyle>
      <a:lvl1pPr algn="ctr" rtl="0" eaLnBrk="0" fontAlgn="base" hangingPunct="0">
        <a:spcBef>
          <a:spcPct val="0"/>
        </a:spcBef>
        <a:spcAft>
          <a:spcPct val="0"/>
        </a:spcAft>
        <a:defRPr sz="2400" b="1" kern="1200">
          <a:solidFill>
            <a:schemeClr val="tx1"/>
          </a:solidFill>
          <a:latin typeface="+mj-lt"/>
          <a:ea typeface="MS PGothic" panose="020B0600070205080204" pitchFamily="34" charset="-128"/>
          <a:cs typeface="MS PGothic" charset="0"/>
        </a:defRPr>
      </a:lvl1pPr>
      <a:lvl2pPr algn="ctr" rtl="0" eaLnBrk="0" fontAlgn="base" hangingPunct="0">
        <a:spcBef>
          <a:spcPct val="0"/>
        </a:spcBef>
        <a:spcAft>
          <a:spcPct val="0"/>
        </a:spcAft>
        <a:defRPr sz="2400" b="1">
          <a:solidFill>
            <a:schemeClr val="tx1"/>
          </a:solidFill>
          <a:latin typeface="Calibri" pitchFamily="34" charset="0"/>
          <a:ea typeface="MS PGothic" panose="020B0600070205080204" pitchFamily="34" charset="-128"/>
          <a:cs typeface="MS PGothic" charset="0"/>
        </a:defRPr>
      </a:lvl2pPr>
      <a:lvl3pPr algn="ctr" rtl="0" eaLnBrk="0" fontAlgn="base" hangingPunct="0">
        <a:spcBef>
          <a:spcPct val="0"/>
        </a:spcBef>
        <a:spcAft>
          <a:spcPct val="0"/>
        </a:spcAft>
        <a:defRPr sz="2400" b="1">
          <a:solidFill>
            <a:schemeClr val="tx1"/>
          </a:solidFill>
          <a:latin typeface="Calibri" pitchFamily="34" charset="0"/>
          <a:ea typeface="MS PGothic" panose="020B0600070205080204" pitchFamily="34" charset="-128"/>
          <a:cs typeface="MS PGothic" charset="0"/>
        </a:defRPr>
      </a:lvl3pPr>
      <a:lvl4pPr algn="ctr" rtl="0" eaLnBrk="0" fontAlgn="base" hangingPunct="0">
        <a:spcBef>
          <a:spcPct val="0"/>
        </a:spcBef>
        <a:spcAft>
          <a:spcPct val="0"/>
        </a:spcAft>
        <a:defRPr sz="2400" b="1">
          <a:solidFill>
            <a:schemeClr val="tx1"/>
          </a:solidFill>
          <a:latin typeface="Calibri" pitchFamily="34" charset="0"/>
          <a:ea typeface="MS PGothic" panose="020B0600070205080204" pitchFamily="34" charset="-128"/>
          <a:cs typeface="MS PGothic" charset="0"/>
        </a:defRPr>
      </a:lvl4pPr>
      <a:lvl5pPr algn="ctr" rtl="0" eaLnBrk="0" fontAlgn="base" hangingPunct="0">
        <a:spcBef>
          <a:spcPct val="0"/>
        </a:spcBef>
        <a:spcAft>
          <a:spcPct val="0"/>
        </a:spcAft>
        <a:defRPr sz="2400" b="1">
          <a:solidFill>
            <a:schemeClr val="tx1"/>
          </a:solidFill>
          <a:latin typeface="Calibri" pitchFamily="34" charset="0"/>
          <a:ea typeface="MS PGothic" panose="020B0600070205080204" pitchFamily="34" charset="-128"/>
          <a:cs typeface="MS PGothic" charset="0"/>
        </a:defRPr>
      </a:lvl5pPr>
      <a:lvl6pPr marL="457200" algn="ctr" rtl="0" fontAlgn="base">
        <a:spcBef>
          <a:spcPct val="0"/>
        </a:spcBef>
        <a:spcAft>
          <a:spcPct val="0"/>
        </a:spcAft>
        <a:defRPr sz="2400" b="1">
          <a:solidFill>
            <a:schemeClr val="tx1"/>
          </a:solidFill>
          <a:latin typeface="Calibri" pitchFamily="34" charset="0"/>
        </a:defRPr>
      </a:lvl6pPr>
      <a:lvl7pPr marL="914400" algn="ctr" rtl="0" fontAlgn="base">
        <a:spcBef>
          <a:spcPct val="0"/>
        </a:spcBef>
        <a:spcAft>
          <a:spcPct val="0"/>
        </a:spcAft>
        <a:defRPr sz="2400" b="1">
          <a:solidFill>
            <a:schemeClr val="tx1"/>
          </a:solidFill>
          <a:latin typeface="Calibri" pitchFamily="34" charset="0"/>
        </a:defRPr>
      </a:lvl7pPr>
      <a:lvl8pPr marL="1371600" algn="ctr" rtl="0" fontAlgn="base">
        <a:spcBef>
          <a:spcPct val="0"/>
        </a:spcBef>
        <a:spcAft>
          <a:spcPct val="0"/>
        </a:spcAft>
        <a:defRPr sz="2400" b="1">
          <a:solidFill>
            <a:schemeClr val="tx1"/>
          </a:solidFill>
          <a:latin typeface="Calibri" pitchFamily="34" charset="0"/>
        </a:defRPr>
      </a:lvl8pPr>
      <a:lvl9pPr marL="1828800" algn="ctr" rtl="0" fontAlgn="base">
        <a:spcBef>
          <a:spcPct val="0"/>
        </a:spcBef>
        <a:spcAft>
          <a:spcPct val="0"/>
        </a:spcAft>
        <a:defRPr sz="2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257800" y="274638"/>
            <a:ext cx="3429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a:t>
            </a:r>
            <a:br>
              <a:rPr lang="en-US" altLang="en-US" smtClean="0"/>
            </a:br>
            <a:r>
              <a:rPr lang="en-US" altLang="en-US" smtClean="0"/>
              <a:t>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cs typeface="Arial" panose="020B0604020202020204" pitchFamily="34" charset="0"/>
              </a:defRPr>
            </a:lvl1pPr>
          </a:lstStyle>
          <a:p>
            <a:pPr defTabSz="914400" fontAlgn="base">
              <a:spcBef>
                <a:spcPct val="0"/>
              </a:spcBef>
              <a:spcAft>
                <a:spcPct val="0"/>
              </a:spcAft>
            </a:pPr>
            <a:fld id="{D5069017-79BA-4DB8-A266-C4CD63CB6B8D}" type="datetimeFigureOut">
              <a:rPr lang="en-US" altLang="en-US" smtClean="0">
                <a:ea typeface="MS PGothic" panose="020B0600070205080204" pitchFamily="34" charset="-128"/>
              </a:rPr>
              <a:pPr defTabSz="914400" fontAlgn="base">
                <a:spcBef>
                  <a:spcPct val="0"/>
                </a:spcBef>
                <a:spcAft>
                  <a:spcPct val="0"/>
                </a:spcAft>
              </a:pPr>
              <a:t>4/4/2017</a:t>
            </a:fld>
            <a:endParaRPr lang="en-US" altLang="en-US" smtClean="0">
              <a:ea typeface="MS PGothic" panose="020B0600070205080204"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cs typeface="Arial" panose="020B0604020202020204" pitchFamily="34" charset="0"/>
              </a:defRPr>
            </a:lvl1pPr>
          </a:lstStyle>
          <a:p>
            <a:pPr defTabSz="914400" fontAlgn="base">
              <a:spcBef>
                <a:spcPct val="0"/>
              </a:spcBef>
              <a:spcAft>
                <a:spcPct val="0"/>
              </a:spcAft>
            </a:pPr>
            <a:fld id="{CA668846-347D-4DB7-B85D-7609443DC607}" type="slidenum">
              <a:rPr lang="en-US" altLang="en-US" smtClean="0">
                <a:ea typeface="MS PGothic" panose="020B0600070205080204" pitchFamily="34" charset="-128"/>
              </a:rPr>
              <a:pPr defTabSz="914400" fontAlgn="base">
                <a:spcBef>
                  <a:spcPct val="0"/>
                </a:spcBef>
                <a:spcAft>
                  <a:spcPct val="0"/>
                </a:spcAft>
              </a:pPr>
              <a:t>‹#›</a:t>
            </a:fld>
            <a:endParaRPr lang="en-US" altLang="en-US" smtClean="0">
              <a:ea typeface="MS PGothic" panose="020B0600070205080204" pitchFamily="34" charset="-128"/>
            </a:endParaRPr>
          </a:p>
        </p:txBody>
      </p:sp>
      <p:pic>
        <p:nvPicPr>
          <p:cNvPr id="1030" name="Picture 1" descr="Board Meeting Template2.tif"/>
          <p:cNvPicPr>
            <a:picLocks noChangeAspect="1"/>
          </p:cNvPicPr>
          <p:nvPr userDrawn="1"/>
        </p:nvPicPr>
        <p:blipFill>
          <a:blip r:embed="rId9" cstate="email">
            <a:extLst>
              <a:ext uri="{28A0092B-C50C-407E-A947-70E740481C1C}">
                <a14:useLocalDpi xmlns:a14="http://schemas.microsoft.com/office/drawing/2010/main" val="0"/>
              </a:ext>
            </a:extLst>
          </a:blip>
          <a:srcRect/>
          <a:stretch>
            <a:fillRect/>
          </a:stretch>
        </p:blipFill>
        <p:spPr bwMode="auto">
          <a:xfrm>
            <a:off x="0" y="0"/>
            <a:ext cx="91424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3019646"/>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Lst>
  <p:txStyles>
    <p:titleStyle>
      <a:lvl1pPr algn="ctr" rtl="0" eaLnBrk="0" fontAlgn="base" hangingPunct="0">
        <a:spcBef>
          <a:spcPct val="0"/>
        </a:spcBef>
        <a:spcAft>
          <a:spcPct val="0"/>
        </a:spcAft>
        <a:defRPr sz="2400" b="1" kern="1200">
          <a:solidFill>
            <a:schemeClr val="tx1"/>
          </a:solidFill>
          <a:latin typeface="+mj-lt"/>
          <a:ea typeface="MS PGothic" panose="020B0600070205080204" pitchFamily="34" charset="-128"/>
          <a:cs typeface="MS PGothic" charset="0"/>
        </a:defRPr>
      </a:lvl1pPr>
      <a:lvl2pPr algn="ctr" rtl="0" eaLnBrk="0" fontAlgn="base" hangingPunct="0">
        <a:spcBef>
          <a:spcPct val="0"/>
        </a:spcBef>
        <a:spcAft>
          <a:spcPct val="0"/>
        </a:spcAft>
        <a:defRPr sz="2400" b="1">
          <a:solidFill>
            <a:schemeClr val="tx1"/>
          </a:solidFill>
          <a:latin typeface="Calibri" pitchFamily="34" charset="0"/>
          <a:ea typeface="MS PGothic" panose="020B0600070205080204" pitchFamily="34" charset="-128"/>
          <a:cs typeface="MS PGothic" charset="0"/>
        </a:defRPr>
      </a:lvl2pPr>
      <a:lvl3pPr algn="ctr" rtl="0" eaLnBrk="0" fontAlgn="base" hangingPunct="0">
        <a:spcBef>
          <a:spcPct val="0"/>
        </a:spcBef>
        <a:spcAft>
          <a:spcPct val="0"/>
        </a:spcAft>
        <a:defRPr sz="2400" b="1">
          <a:solidFill>
            <a:schemeClr val="tx1"/>
          </a:solidFill>
          <a:latin typeface="Calibri" pitchFamily="34" charset="0"/>
          <a:ea typeface="MS PGothic" panose="020B0600070205080204" pitchFamily="34" charset="-128"/>
          <a:cs typeface="MS PGothic" charset="0"/>
        </a:defRPr>
      </a:lvl3pPr>
      <a:lvl4pPr algn="ctr" rtl="0" eaLnBrk="0" fontAlgn="base" hangingPunct="0">
        <a:spcBef>
          <a:spcPct val="0"/>
        </a:spcBef>
        <a:spcAft>
          <a:spcPct val="0"/>
        </a:spcAft>
        <a:defRPr sz="2400" b="1">
          <a:solidFill>
            <a:schemeClr val="tx1"/>
          </a:solidFill>
          <a:latin typeface="Calibri" pitchFamily="34" charset="0"/>
          <a:ea typeface="MS PGothic" panose="020B0600070205080204" pitchFamily="34" charset="-128"/>
          <a:cs typeface="MS PGothic" charset="0"/>
        </a:defRPr>
      </a:lvl4pPr>
      <a:lvl5pPr algn="ctr" rtl="0" eaLnBrk="0" fontAlgn="base" hangingPunct="0">
        <a:spcBef>
          <a:spcPct val="0"/>
        </a:spcBef>
        <a:spcAft>
          <a:spcPct val="0"/>
        </a:spcAft>
        <a:defRPr sz="2400" b="1">
          <a:solidFill>
            <a:schemeClr val="tx1"/>
          </a:solidFill>
          <a:latin typeface="Calibri" pitchFamily="34" charset="0"/>
          <a:ea typeface="MS PGothic" panose="020B0600070205080204" pitchFamily="34" charset="-128"/>
          <a:cs typeface="MS PGothic" charset="0"/>
        </a:defRPr>
      </a:lvl5pPr>
      <a:lvl6pPr marL="457200" algn="ctr" rtl="0" fontAlgn="base">
        <a:spcBef>
          <a:spcPct val="0"/>
        </a:spcBef>
        <a:spcAft>
          <a:spcPct val="0"/>
        </a:spcAft>
        <a:defRPr sz="2400" b="1">
          <a:solidFill>
            <a:schemeClr val="tx1"/>
          </a:solidFill>
          <a:latin typeface="Calibri" pitchFamily="34" charset="0"/>
        </a:defRPr>
      </a:lvl6pPr>
      <a:lvl7pPr marL="914400" algn="ctr" rtl="0" fontAlgn="base">
        <a:spcBef>
          <a:spcPct val="0"/>
        </a:spcBef>
        <a:spcAft>
          <a:spcPct val="0"/>
        </a:spcAft>
        <a:defRPr sz="2400" b="1">
          <a:solidFill>
            <a:schemeClr val="tx1"/>
          </a:solidFill>
          <a:latin typeface="Calibri" pitchFamily="34" charset="0"/>
        </a:defRPr>
      </a:lvl7pPr>
      <a:lvl8pPr marL="1371600" algn="ctr" rtl="0" fontAlgn="base">
        <a:spcBef>
          <a:spcPct val="0"/>
        </a:spcBef>
        <a:spcAft>
          <a:spcPct val="0"/>
        </a:spcAft>
        <a:defRPr sz="2400" b="1">
          <a:solidFill>
            <a:schemeClr val="tx1"/>
          </a:solidFill>
          <a:latin typeface="Calibri" pitchFamily="34" charset="0"/>
        </a:defRPr>
      </a:lvl8pPr>
      <a:lvl9pPr marL="1828800" algn="ctr" rtl="0" fontAlgn="base">
        <a:spcBef>
          <a:spcPct val="0"/>
        </a:spcBef>
        <a:spcAft>
          <a:spcPct val="0"/>
        </a:spcAft>
        <a:defRPr sz="2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257800" y="274638"/>
            <a:ext cx="3429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a:t>
            </a:r>
            <a:br>
              <a:rPr lang="en-US" altLang="en-US" smtClean="0"/>
            </a:br>
            <a:r>
              <a:rPr lang="en-US" altLang="en-US" smtClean="0"/>
              <a:t>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cs typeface="Arial" panose="020B0604020202020204" pitchFamily="34" charset="0"/>
              </a:defRPr>
            </a:lvl1pPr>
          </a:lstStyle>
          <a:p>
            <a:pPr defTabSz="914400" fontAlgn="base">
              <a:spcBef>
                <a:spcPct val="0"/>
              </a:spcBef>
              <a:spcAft>
                <a:spcPct val="0"/>
              </a:spcAft>
            </a:pPr>
            <a:fld id="{D5069017-79BA-4DB8-A266-C4CD63CB6B8D}" type="datetimeFigureOut">
              <a:rPr lang="en-US" altLang="en-US" smtClean="0">
                <a:ea typeface="MS PGothic" panose="020B0600070205080204" pitchFamily="34" charset="-128"/>
              </a:rPr>
              <a:pPr defTabSz="914400" fontAlgn="base">
                <a:spcBef>
                  <a:spcPct val="0"/>
                </a:spcBef>
                <a:spcAft>
                  <a:spcPct val="0"/>
                </a:spcAft>
              </a:pPr>
              <a:t>4/4/2017</a:t>
            </a:fld>
            <a:endParaRPr lang="en-US" altLang="en-US" smtClean="0">
              <a:ea typeface="MS PGothic" panose="020B0600070205080204"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cs typeface="Arial" panose="020B0604020202020204" pitchFamily="34" charset="0"/>
              </a:defRPr>
            </a:lvl1pPr>
          </a:lstStyle>
          <a:p>
            <a:pPr defTabSz="914400" fontAlgn="base">
              <a:spcBef>
                <a:spcPct val="0"/>
              </a:spcBef>
              <a:spcAft>
                <a:spcPct val="0"/>
              </a:spcAft>
            </a:pPr>
            <a:fld id="{CA668846-347D-4DB7-B85D-7609443DC607}" type="slidenum">
              <a:rPr lang="en-US" altLang="en-US" smtClean="0">
                <a:ea typeface="MS PGothic" panose="020B0600070205080204" pitchFamily="34" charset="-128"/>
              </a:rPr>
              <a:pPr defTabSz="914400" fontAlgn="base">
                <a:spcBef>
                  <a:spcPct val="0"/>
                </a:spcBef>
                <a:spcAft>
                  <a:spcPct val="0"/>
                </a:spcAft>
              </a:pPr>
              <a:t>‹#›</a:t>
            </a:fld>
            <a:endParaRPr lang="en-US" altLang="en-US" smtClean="0">
              <a:ea typeface="MS PGothic" panose="020B0600070205080204" pitchFamily="34" charset="-128"/>
            </a:endParaRPr>
          </a:p>
        </p:txBody>
      </p:sp>
      <p:pic>
        <p:nvPicPr>
          <p:cNvPr id="1030" name="Picture 1" descr="Board Meeting Template2.tif"/>
          <p:cNvPicPr>
            <a:picLocks noChangeAspect="1"/>
          </p:cNvPicPr>
          <p:nvPr userDrawn="1"/>
        </p:nvPicPr>
        <p:blipFill>
          <a:blip r:embed="rId9" cstate="email">
            <a:extLst>
              <a:ext uri="{28A0092B-C50C-407E-A947-70E740481C1C}">
                <a14:useLocalDpi xmlns:a14="http://schemas.microsoft.com/office/drawing/2010/main" val="0"/>
              </a:ext>
            </a:extLst>
          </a:blip>
          <a:srcRect/>
          <a:stretch>
            <a:fillRect/>
          </a:stretch>
        </p:blipFill>
        <p:spPr bwMode="auto">
          <a:xfrm>
            <a:off x="0" y="0"/>
            <a:ext cx="91424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34860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Lst>
  <p:txStyles>
    <p:titleStyle>
      <a:lvl1pPr algn="ctr" rtl="0" eaLnBrk="0" fontAlgn="base" hangingPunct="0">
        <a:spcBef>
          <a:spcPct val="0"/>
        </a:spcBef>
        <a:spcAft>
          <a:spcPct val="0"/>
        </a:spcAft>
        <a:defRPr sz="2400" b="1" kern="1200">
          <a:solidFill>
            <a:schemeClr val="tx1"/>
          </a:solidFill>
          <a:latin typeface="+mj-lt"/>
          <a:ea typeface="MS PGothic" panose="020B0600070205080204" pitchFamily="34" charset="-128"/>
          <a:cs typeface="MS PGothic" charset="0"/>
        </a:defRPr>
      </a:lvl1pPr>
      <a:lvl2pPr algn="ctr" rtl="0" eaLnBrk="0" fontAlgn="base" hangingPunct="0">
        <a:spcBef>
          <a:spcPct val="0"/>
        </a:spcBef>
        <a:spcAft>
          <a:spcPct val="0"/>
        </a:spcAft>
        <a:defRPr sz="2400" b="1">
          <a:solidFill>
            <a:schemeClr val="tx1"/>
          </a:solidFill>
          <a:latin typeface="Calibri" pitchFamily="34" charset="0"/>
          <a:ea typeface="MS PGothic" panose="020B0600070205080204" pitchFamily="34" charset="-128"/>
          <a:cs typeface="MS PGothic" charset="0"/>
        </a:defRPr>
      </a:lvl2pPr>
      <a:lvl3pPr algn="ctr" rtl="0" eaLnBrk="0" fontAlgn="base" hangingPunct="0">
        <a:spcBef>
          <a:spcPct val="0"/>
        </a:spcBef>
        <a:spcAft>
          <a:spcPct val="0"/>
        </a:spcAft>
        <a:defRPr sz="2400" b="1">
          <a:solidFill>
            <a:schemeClr val="tx1"/>
          </a:solidFill>
          <a:latin typeface="Calibri" pitchFamily="34" charset="0"/>
          <a:ea typeface="MS PGothic" panose="020B0600070205080204" pitchFamily="34" charset="-128"/>
          <a:cs typeface="MS PGothic" charset="0"/>
        </a:defRPr>
      </a:lvl3pPr>
      <a:lvl4pPr algn="ctr" rtl="0" eaLnBrk="0" fontAlgn="base" hangingPunct="0">
        <a:spcBef>
          <a:spcPct val="0"/>
        </a:spcBef>
        <a:spcAft>
          <a:spcPct val="0"/>
        </a:spcAft>
        <a:defRPr sz="2400" b="1">
          <a:solidFill>
            <a:schemeClr val="tx1"/>
          </a:solidFill>
          <a:latin typeface="Calibri" pitchFamily="34" charset="0"/>
          <a:ea typeface="MS PGothic" panose="020B0600070205080204" pitchFamily="34" charset="-128"/>
          <a:cs typeface="MS PGothic" charset="0"/>
        </a:defRPr>
      </a:lvl4pPr>
      <a:lvl5pPr algn="ctr" rtl="0" eaLnBrk="0" fontAlgn="base" hangingPunct="0">
        <a:spcBef>
          <a:spcPct val="0"/>
        </a:spcBef>
        <a:spcAft>
          <a:spcPct val="0"/>
        </a:spcAft>
        <a:defRPr sz="2400" b="1">
          <a:solidFill>
            <a:schemeClr val="tx1"/>
          </a:solidFill>
          <a:latin typeface="Calibri" pitchFamily="34" charset="0"/>
          <a:ea typeface="MS PGothic" panose="020B0600070205080204" pitchFamily="34" charset="-128"/>
          <a:cs typeface="MS PGothic" charset="0"/>
        </a:defRPr>
      </a:lvl5pPr>
      <a:lvl6pPr marL="457200" algn="ctr" rtl="0" fontAlgn="base">
        <a:spcBef>
          <a:spcPct val="0"/>
        </a:spcBef>
        <a:spcAft>
          <a:spcPct val="0"/>
        </a:spcAft>
        <a:defRPr sz="2400" b="1">
          <a:solidFill>
            <a:schemeClr val="tx1"/>
          </a:solidFill>
          <a:latin typeface="Calibri" pitchFamily="34" charset="0"/>
        </a:defRPr>
      </a:lvl6pPr>
      <a:lvl7pPr marL="914400" algn="ctr" rtl="0" fontAlgn="base">
        <a:spcBef>
          <a:spcPct val="0"/>
        </a:spcBef>
        <a:spcAft>
          <a:spcPct val="0"/>
        </a:spcAft>
        <a:defRPr sz="2400" b="1">
          <a:solidFill>
            <a:schemeClr val="tx1"/>
          </a:solidFill>
          <a:latin typeface="Calibri" pitchFamily="34" charset="0"/>
        </a:defRPr>
      </a:lvl7pPr>
      <a:lvl8pPr marL="1371600" algn="ctr" rtl="0" fontAlgn="base">
        <a:spcBef>
          <a:spcPct val="0"/>
        </a:spcBef>
        <a:spcAft>
          <a:spcPct val="0"/>
        </a:spcAft>
        <a:defRPr sz="2400" b="1">
          <a:solidFill>
            <a:schemeClr val="tx1"/>
          </a:solidFill>
          <a:latin typeface="Calibri" pitchFamily="34" charset="0"/>
        </a:defRPr>
      </a:lvl8pPr>
      <a:lvl9pPr marL="1828800" algn="ctr" rtl="0" fontAlgn="base">
        <a:spcBef>
          <a:spcPct val="0"/>
        </a:spcBef>
        <a:spcAft>
          <a:spcPct val="0"/>
        </a:spcAft>
        <a:defRPr sz="2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28600" y="228599"/>
            <a:ext cx="8686800" cy="5611827"/>
          </a:xfrm>
          <a:prstGeom prst="rect">
            <a:avLst/>
          </a:prstGeom>
          <a:no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sp>
        <p:nvSpPr>
          <p:cNvPr id="9" name="Slide Number Placeholder 5"/>
          <p:cNvSpPr txBox="1">
            <a:spLocks/>
          </p:cNvSpPr>
          <p:nvPr userDrawn="1"/>
        </p:nvSpPr>
        <p:spPr>
          <a:xfrm>
            <a:off x="228600" y="6477310"/>
            <a:ext cx="8687529"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D57555D-A5E2-5D45-867E-7BB960914E9B}" type="slidenum">
              <a:rPr lang="en-US" smtClean="0">
                <a:solidFill>
                  <a:prstClr val="black">
                    <a:tint val="75000"/>
                  </a:prstClr>
                </a:solidFill>
              </a:rPr>
              <a:pPr/>
              <a:t>‹#›</a:t>
            </a:fld>
            <a:endParaRPr lang="en-US" dirty="0">
              <a:solidFill>
                <a:prstClr val="black">
                  <a:tint val="75000"/>
                </a:prstClr>
              </a:solidFill>
            </a:endParaRPr>
          </a:p>
        </p:txBody>
      </p:sp>
      <p:pic>
        <p:nvPicPr>
          <p:cNvPr id="5" name="Picture 4" descr="SFSlogo-1_horizontal-tag_2color-RGB.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257936" y="6150380"/>
            <a:ext cx="2627464" cy="432830"/>
          </a:xfrm>
          <a:prstGeom prst="rect">
            <a:avLst/>
          </a:prstGeom>
        </p:spPr>
      </p:pic>
    </p:spTree>
    <p:extLst>
      <p:ext uri="{BB962C8B-B14F-4D97-AF65-F5344CB8AC3E}">
        <p14:creationId xmlns:p14="http://schemas.microsoft.com/office/powerpoint/2010/main" val="1616675115"/>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28600" y="228600"/>
            <a:ext cx="8686800" cy="5421812"/>
          </a:xfrm>
          <a:prstGeom prst="rect">
            <a:avLst/>
          </a:prstGeom>
          <a:solidFill>
            <a:srgbClr val="689BC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spTree>
    <p:extLst>
      <p:ext uri="{BB962C8B-B14F-4D97-AF65-F5344CB8AC3E}">
        <p14:creationId xmlns:p14="http://schemas.microsoft.com/office/powerpoint/2010/main" val="3468807191"/>
      </p:ext>
    </p:extLst>
  </p:cSld>
  <p:clrMap bg1="lt1" tx1="dk1" bg2="lt2" tx2="dk2" accent1="accent1" accent2="accent2" accent3="accent3" accent4="accent4" accent5="accent5" accent6="accent6" hlink="hlink" folHlink="folHlink"/>
  <p:sldLayoutIdLst>
    <p:sldLayoutId id="2147483713" r:id="rId1"/>
    <p:sldLayoutId id="2147483714"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28600" y="228600"/>
            <a:ext cx="8686800" cy="5421812"/>
          </a:xfrm>
          <a:prstGeom prst="rect">
            <a:avLst/>
          </a:prstGeom>
          <a:solidFill>
            <a:srgbClr val="689BC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spTree>
    <p:extLst>
      <p:ext uri="{BB962C8B-B14F-4D97-AF65-F5344CB8AC3E}">
        <p14:creationId xmlns:p14="http://schemas.microsoft.com/office/powerpoint/2010/main" val="4146990127"/>
      </p:ext>
    </p:extLst>
  </p:cSld>
  <p:clrMap bg1="lt1" tx1="dk1" bg2="lt2" tx2="dk2" accent1="accent1" accent2="accent2" accent3="accent3" accent4="accent4" accent5="accent5" accent6="accent6" hlink="hlink" folHlink="folHlink"/>
  <p:sldLayoutIdLst>
    <p:sldLayoutId id="2147483716" r:id="rId1"/>
    <p:sldLayoutId id="2147483717"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5" descr="session_slide.tif"/>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6" name="TextBox 7"/>
          <p:cNvSpPr txBox="1">
            <a:spLocks noChangeArrowheads="1"/>
          </p:cNvSpPr>
          <p:nvPr/>
        </p:nvSpPr>
        <p:spPr bwMode="auto">
          <a:xfrm>
            <a:off x="508607" y="2828835"/>
            <a:ext cx="7746864"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defTabSz="914400" eaLnBrk="0" fontAlgn="base" hangingPunct="0">
              <a:spcBef>
                <a:spcPct val="0"/>
              </a:spcBef>
              <a:spcAft>
                <a:spcPct val="0"/>
              </a:spcAft>
            </a:pPr>
            <a:r>
              <a:rPr lang="en-US" sz="2800" dirty="0" smtClean="0"/>
              <a:t>Journal </a:t>
            </a:r>
            <a:r>
              <a:rPr lang="en-US" sz="2800" dirty="0"/>
              <a:t>in the </a:t>
            </a:r>
            <a:r>
              <a:rPr lang="en-US" sz="2800" dirty="0" smtClean="0"/>
              <a:t>Round</a:t>
            </a:r>
            <a:r>
              <a:rPr lang="en-US" sz="2800" dirty="0"/>
              <a:t/>
            </a:r>
            <a:br>
              <a:rPr lang="en-US" sz="2800" dirty="0"/>
            </a:br>
            <a:r>
              <a:rPr lang="en-US" dirty="0"/>
              <a:t>Avoiding and Fixing Common Estate Planning Mistakes</a:t>
            </a:r>
            <a:endParaRPr lang="en-US" altLang="en-US" dirty="0" smtClean="0">
              <a:solidFill>
                <a:prstClr val="black"/>
              </a:solidFill>
            </a:endParaRPr>
          </a:p>
        </p:txBody>
      </p:sp>
      <p:sp>
        <p:nvSpPr>
          <p:cNvPr id="11267" name="TextBox 8"/>
          <p:cNvSpPr txBox="1">
            <a:spLocks noChangeArrowheads="1"/>
          </p:cNvSpPr>
          <p:nvPr/>
        </p:nvSpPr>
        <p:spPr bwMode="auto">
          <a:xfrm>
            <a:off x="3119903" y="4803085"/>
            <a:ext cx="2220609"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defTabSz="914400" eaLnBrk="0" fontAlgn="base" hangingPunct="0">
              <a:spcBef>
                <a:spcPct val="0"/>
              </a:spcBef>
              <a:spcAft>
                <a:spcPct val="0"/>
              </a:spcAft>
            </a:pPr>
            <a:r>
              <a:rPr lang="en-US" altLang="en-US" sz="2500" dirty="0" smtClean="0">
                <a:solidFill>
                  <a:srgbClr val="4F81BD"/>
                </a:solidFill>
                <a:latin typeface="Calibri"/>
              </a:rPr>
              <a:t>March 29, 2017</a:t>
            </a:r>
          </a:p>
        </p:txBody>
      </p:sp>
    </p:spTree>
    <p:extLst>
      <p:ext uri="{BB962C8B-B14F-4D97-AF65-F5344CB8AC3E}">
        <p14:creationId xmlns:p14="http://schemas.microsoft.com/office/powerpoint/2010/main" val="3186919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 No. 5</a:t>
            </a:r>
            <a:endParaRPr lang="en-US" dirty="0"/>
          </a:p>
        </p:txBody>
      </p:sp>
      <p:sp>
        <p:nvSpPr>
          <p:cNvPr id="3" name="Content Placeholder 2"/>
          <p:cNvSpPr>
            <a:spLocks noGrp="1"/>
          </p:cNvSpPr>
          <p:nvPr>
            <p:ph idx="1"/>
          </p:nvPr>
        </p:nvSpPr>
        <p:spPr/>
        <p:txBody>
          <a:bodyPr/>
          <a:lstStyle/>
          <a:p>
            <a:r>
              <a:rPr lang="en-US" b="1" dirty="0"/>
              <a:t>Failing </a:t>
            </a:r>
            <a:r>
              <a:rPr lang="en-US" b="1" dirty="0" smtClean="0"/>
              <a:t>to correctly title assets</a:t>
            </a:r>
            <a:endParaRPr lang="en-US" b="1" dirty="0"/>
          </a:p>
          <a:p>
            <a:pPr lvl="1"/>
            <a:r>
              <a:rPr lang="en-US" dirty="0" smtClean="0"/>
              <a:t>Estate taxes</a:t>
            </a:r>
          </a:p>
          <a:p>
            <a:pPr lvl="1"/>
            <a:r>
              <a:rPr lang="en-US" dirty="0" smtClean="0"/>
              <a:t>Disposition at death</a:t>
            </a:r>
          </a:p>
          <a:p>
            <a:pPr lvl="1"/>
            <a:r>
              <a:rPr lang="en-US" dirty="0" smtClean="0"/>
              <a:t>Probate avoidance</a:t>
            </a:r>
            <a:endParaRPr lang="en-US" dirty="0"/>
          </a:p>
          <a:p>
            <a:endParaRPr lang="en-US" dirty="0"/>
          </a:p>
        </p:txBody>
      </p:sp>
    </p:spTree>
    <p:extLst>
      <p:ext uri="{BB962C8B-B14F-4D97-AF65-F5344CB8AC3E}">
        <p14:creationId xmlns:p14="http://schemas.microsoft.com/office/powerpoint/2010/main" val="84355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 No. 6</a:t>
            </a:r>
            <a:endParaRPr lang="en-US" dirty="0"/>
          </a:p>
        </p:txBody>
      </p:sp>
      <p:sp>
        <p:nvSpPr>
          <p:cNvPr id="3" name="Content Placeholder 2"/>
          <p:cNvSpPr>
            <a:spLocks noGrp="1"/>
          </p:cNvSpPr>
          <p:nvPr>
            <p:ph idx="1"/>
          </p:nvPr>
        </p:nvSpPr>
        <p:spPr/>
        <p:txBody>
          <a:bodyPr/>
          <a:lstStyle/>
          <a:p>
            <a:r>
              <a:rPr lang="en-US" b="1" dirty="0"/>
              <a:t>Failing to </a:t>
            </a:r>
            <a:r>
              <a:rPr lang="en-US" b="1" dirty="0" smtClean="0"/>
              <a:t>consider incapacity</a:t>
            </a:r>
            <a:endParaRPr lang="en-US" b="1" dirty="0"/>
          </a:p>
          <a:p>
            <a:pPr lvl="1"/>
            <a:r>
              <a:rPr lang="en-US" dirty="0" smtClean="0"/>
              <a:t>Case studies:  2008</a:t>
            </a:r>
          </a:p>
          <a:p>
            <a:pPr lvl="2"/>
            <a:r>
              <a:rPr lang="en-US" dirty="0" smtClean="0"/>
              <a:t>Use of a Revocable Trust</a:t>
            </a:r>
          </a:p>
          <a:p>
            <a:pPr lvl="2"/>
            <a:r>
              <a:rPr lang="en-US" dirty="0" smtClean="0"/>
              <a:t>Importance of a valid Durable Power of Attorney</a:t>
            </a:r>
            <a:endParaRPr lang="en-US" dirty="0"/>
          </a:p>
          <a:p>
            <a:endParaRPr lang="en-US" dirty="0"/>
          </a:p>
        </p:txBody>
      </p:sp>
    </p:spTree>
    <p:extLst>
      <p:ext uri="{BB962C8B-B14F-4D97-AF65-F5344CB8AC3E}">
        <p14:creationId xmlns:p14="http://schemas.microsoft.com/office/powerpoint/2010/main" val="235756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481059"/>
            <a:ext cx="8534400" cy="1212503"/>
          </a:xfrm>
        </p:spPr>
        <p:txBody>
          <a:bodyPr/>
          <a:lstStyle/>
          <a:p>
            <a:r>
              <a:rPr lang="en-US" dirty="0" smtClean="0"/>
              <a:t>Mistake No. 8</a:t>
            </a:r>
            <a:endParaRPr lang="en-US" dirty="0"/>
          </a:p>
        </p:txBody>
      </p:sp>
      <p:sp>
        <p:nvSpPr>
          <p:cNvPr id="3" name="Content Placeholder 2"/>
          <p:cNvSpPr>
            <a:spLocks noGrp="1"/>
          </p:cNvSpPr>
          <p:nvPr>
            <p:ph idx="1"/>
          </p:nvPr>
        </p:nvSpPr>
        <p:spPr>
          <a:xfrm>
            <a:off x="304800" y="3757924"/>
            <a:ext cx="8534400" cy="546410"/>
          </a:xfrm>
        </p:spPr>
        <p:txBody>
          <a:bodyPr>
            <a:normAutofit fontScale="92500" lnSpcReduction="10000"/>
          </a:bodyPr>
          <a:lstStyle/>
          <a:p>
            <a:r>
              <a:rPr lang="en-US" b="1" dirty="0"/>
              <a:t>Failing to </a:t>
            </a:r>
            <a:r>
              <a:rPr lang="en-US" b="1" dirty="0" smtClean="0"/>
              <a:t>consider, fund, and properly administer an irrevocable life insurance trust</a:t>
            </a:r>
            <a:endParaRPr lang="en-US" b="1" dirty="0"/>
          </a:p>
          <a:p>
            <a:pPr marL="0" indent="0">
              <a:buNone/>
            </a:pPr>
            <a:endParaRPr lang="en-US" dirty="0"/>
          </a:p>
        </p:txBody>
      </p:sp>
      <p:sp>
        <p:nvSpPr>
          <p:cNvPr id="6" name="Title 1"/>
          <p:cNvSpPr txBox="1">
            <a:spLocks/>
          </p:cNvSpPr>
          <p:nvPr/>
        </p:nvSpPr>
        <p:spPr>
          <a:xfrm>
            <a:off x="304800" y="551936"/>
            <a:ext cx="8534400" cy="1212503"/>
          </a:xfrm>
          <a:prstGeom prst="rect">
            <a:avLst/>
          </a:prstGeom>
        </p:spPr>
        <p:txBody>
          <a:bodyPr vert="horz" lIns="0" tIns="0" rIns="0" bIns="0" rtlCol="0" anchor="ctr">
            <a:normAutofit/>
          </a:bodyPr>
          <a:lstStyle>
            <a:lvl1pPr algn="ctr"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dirty="0" smtClean="0"/>
              <a:t>Mistake No. 7</a:t>
            </a:r>
            <a:endParaRPr lang="en-US" dirty="0"/>
          </a:p>
        </p:txBody>
      </p:sp>
      <p:sp>
        <p:nvSpPr>
          <p:cNvPr id="7" name="Content Placeholder 2"/>
          <p:cNvSpPr txBox="1">
            <a:spLocks/>
          </p:cNvSpPr>
          <p:nvPr/>
        </p:nvSpPr>
        <p:spPr>
          <a:xfrm>
            <a:off x="304800" y="1828801"/>
            <a:ext cx="8534400" cy="546410"/>
          </a:xfrm>
          <a:prstGeom prst="rect">
            <a:avLst/>
          </a:prstGeom>
        </p:spPr>
        <p:txBody>
          <a:bodyPr vert="horz" lIns="0" tIns="0" rIns="0" bIns="0" rtlCol="0">
            <a:normAutofit/>
          </a:bodyPr>
          <a:lstStyle>
            <a:lvl1pPr marL="256032" indent="-256032" algn="l" defTabSz="914400" rtl="0" eaLnBrk="1" latinLnBrk="0" hangingPunct="1">
              <a:lnSpc>
                <a:spcPct val="90000"/>
              </a:lnSpc>
              <a:spcBef>
                <a:spcPts val="1400"/>
              </a:spcBef>
              <a:buClr>
                <a:srgbClr val="970218"/>
              </a:buClr>
              <a:buFont typeface="Wingdings" panose="05000000000000000000" pitchFamily="2" charset="2"/>
              <a:buChar char="§"/>
              <a:defRPr sz="2400" kern="1200" baseline="0">
                <a:solidFill>
                  <a:schemeClr val="tx1"/>
                </a:solidFill>
                <a:latin typeface="+mn-lt"/>
                <a:ea typeface="+mn-ea"/>
                <a:cs typeface="+mn-cs"/>
              </a:defRPr>
            </a:lvl1pPr>
            <a:lvl2pPr marL="685800" indent="-228600" algn="l" defTabSz="914400" rtl="0" eaLnBrk="1" latinLnBrk="0" hangingPunct="1">
              <a:lnSpc>
                <a:spcPct val="90000"/>
              </a:lnSpc>
              <a:spcBef>
                <a:spcPts val="1000"/>
              </a:spcBef>
              <a:buClr>
                <a:srgbClr val="970218"/>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Clr>
                <a:srgbClr val="970218"/>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Clr>
                <a:srgbClr val="970218"/>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Clr>
                <a:srgbClr val="970218"/>
              </a:buClr>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9pPr>
          </a:lstStyle>
          <a:p>
            <a:r>
              <a:rPr lang="en-US" b="1" dirty="0" smtClean="0"/>
              <a:t>Failing to structure gifts and inheritances appropriately</a:t>
            </a:r>
          </a:p>
          <a:p>
            <a:pPr marL="0" indent="0">
              <a:buFont typeface="Wingdings" panose="05000000000000000000" pitchFamily="2" charset="2"/>
              <a:buNone/>
            </a:pPr>
            <a:endParaRPr lang="en-US" dirty="0"/>
          </a:p>
        </p:txBody>
      </p:sp>
      <p:sp>
        <p:nvSpPr>
          <p:cNvPr id="8" name="Title 1"/>
          <p:cNvSpPr txBox="1">
            <a:spLocks/>
          </p:cNvSpPr>
          <p:nvPr/>
        </p:nvSpPr>
        <p:spPr>
          <a:xfrm>
            <a:off x="304800" y="4622051"/>
            <a:ext cx="8534400" cy="1212503"/>
          </a:xfrm>
          <a:prstGeom prst="rect">
            <a:avLst/>
          </a:prstGeom>
        </p:spPr>
        <p:txBody>
          <a:bodyPr vert="horz" lIns="0" tIns="0" rIns="0" bIns="0" rtlCol="0" anchor="ctr">
            <a:normAutofit/>
          </a:bodyPr>
          <a:lstStyle>
            <a:lvl1pPr algn="ctr" defTabSz="914400" rtl="0" eaLnBrk="1" latinLnBrk="0" hangingPunct="1">
              <a:lnSpc>
                <a:spcPct val="90000"/>
              </a:lnSpc>
              <a:spcBef>
                <a:spcPct val="0"/>
              </a:spcBef>
              <a:buNone/>
              <a:defRPr sz="4000" kern="1200">
                <a:solidFill>
                  <a:schemeClr val="tx2"/>
                </a:solidFill>
                <a:latin typeface="+mj-lt"/>
                <a:ea typeface="+mj-ea"/>
                <a:cs typeface="+mj-cs"/>
              </a:defRPr>
            </a:lvl1pPr>
          </a:lstStyle>
          <a:p>
            <a:endParaRPr lang="en-US" dirty="0"/>
          </a:p>
        </p:txBody>
      </p:sp>
      <p:sp>
        <p:nvSpPr>
          <p:cNvPr id="9" name="Content Placeholder 2"/>
          <p:cNvSpPr txBox="1">
            <a:spLocks/>
          </p:cNvSpPr>
          <p:nvPr/>
        </p:nvSpPr>
        <p:spPr>
          <a:xfrm>
            <a:off x="304800" y="5898916"/>
            <a:ext cx="8534400" cy="546410"/>
          </a:xfrm>
          <a:prstGeom prst="rect">
            <a:avLst/>
          </a:prstGeom>
        </p:spPr>
        <p:txBody>
          <a:bodyPr vert="horz" lIns="0" tIns="0" rIns="0" bIns="0" rtlCol="0">
            <a:normAutofit/>
          </a:bodyPr>
          <a:lstStyle>
            <a:lvl1pPr marL="256032" indent="-256032" algn="l" defTabSz="914400" rtl="0" eaLnBrk="1" latinLnBrk="0" hangingPunct="1">
              <a:lnSpc>
                <a:spcPct val="90000"/>
              </a:lnSpc>
              <a:spcBef>
                <a:spcPts val="1400"/>
              </a:spcBef>
              <a:buClr>
                <a:srgbClr val="970218"/>
              </a:buClr>
              <a:buFont typeface="Wingdings" panose="05000000000000000000" pitchFamily="2" charset="2"/>
              <a:buChar char="§"/>
              <a:defRPr sz="2400" kern="1200" baseline="0">
                <a:solidFill>
                  <a:schemeClr val="tx1"/>
                </a:solidFill>
                <a:latin typeface="+mn-lt"/>
                <a:ea typeface="+mn-ea"/>
                <a:cs typeface="+mn-cs"/>
              </a:defRPr>
            </a:lvl1pPr>
            <a:lvl2pPr marL="685800" indent="-228600" algn="l" defTabSz="914400" rtl="0" eaLnBrk="1" latinLnBrk="0" hangingPunct="1">
              <a:lnSpc>
                <a:spcPct val="90000"/>
              </a:lnSpc>
              <a:spcBef>
                <a:spcPts val="1000"/>
              </a:spcBef>
              <a:buClr>
                <a:srgbClr val="970218"/>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Clr>
                <a:srgbClr val="970218"/>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Clr>
                <a:srgbClr val="970218"/>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Clr>
                <a:srgbClr val="970218"/>
              </a:buClr>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9pPr>
          </a:lstStyle>
          <a:p>
            <a:pPr marL="0" indent="0">
              <a:buFont typeface="Wingdings" panose="05000000000000000000" pitchFamily="2" charset="2"/>
              <a:buNone/>
            </a:pPr>
            <a:endParaRPr lang="en-US" dirty="0"/>
          </a:p>
        </p:txBody>
      </p:sp>
    </p:spTree>
    <p:extLst>
      <p:ext uri="{BB962C8B-B14F-4D97-AF65-F5344CB8AC3E}">
        <p14:creationId xmlns:p14="http://schemas.microsoft.com/office/powerpoint/2010/main" val="4293914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 No. 9</a:t>
            </a:r>
            <a:endParaRPr lang="en-US" dirty="0"/>
          </a:p>
        </p:txBody>
      </p:sp>
      <p:sp>
        <p:nvSpPr>
          <p:cNvPr id="3" name="Content Placeholder 2"/>
          <p:cNvSpPr>
            <a:spLocks noGrp="1"/>
          </p:cNvSpPr>
          <p:nvPr>
            <p:ph idx="1"/>
          </p:nvPr>
        </p:nvSpPr>
        <p:spPr/>
        <p:txBody>
          <a:bodyPr/>
          <a:lstStyle/>
          <a:p>
            <a:r>
              <a:rPr lang="en-US" b="1" dirty="0"/>
              <a:t>Failing to consider gifting techniques during life</a:t>
            </a:r>
          </a:p>
          <a:p>
            <a:pPr marL="0" indent="0">
              <a:buNone/>
            </a:pPr>
            <a:endParaRPr lang="en-US" dirty="0"/>
          </a:p>
          <a:p>
            <a:endParaRPr lang="en-US" b="1" dirty="0" smtClean="0"/>
          </a:p>
          <a:p>
            <a:endParaRPr lang="en-US" b="1" dirty="0"/>
          </a:p>
          <a:p>
            <a:endParaRPr lang="en-US" b="1" dirty="0" smtClean="0"/>
          </a:p>
          <a:p>
            <a:r>
              <a:rPr lang="en-US" b="1" dirty="0" smtClean="0"/>
              <a:t>Failing </a:t>
            </a:r>
            <a:r>
              <a:rPr lang="en-US" b="1" dirty="0"/>
              <a:t>to review and update your estate plan</a:t>
            </a:r>
          </a:p>
          <a:p>
            <a:pPr lvl="1"/>
            <a:r>
              <a:rPr lang="en-US" dirty="0"/>
              <a:t>Family changes</a:t>
            </a:r>
          </a:p>
          <a:p>
            <a:pPr lvl="1"/>
            <a:r>
              <a:rPr lang="en-US" dirty="0"/>
              <a:t>Changes in financial situation</a:t>
            </a:r>
          </a:p>
          <a:p>
            <a:pPr lvl="1"/>
            <a:r>
              <a:rPr lang="en-US" dirty="0"/>
              <a:t>Law changes</a:t>
            </a:r>
          </a:p>
          <a:p>
            <a:endParaRPr lang="en-US" dirty="0"/>
          </a:p>
          <a:p>
            <a:endParaRPr lang="en-US" dirty="0"/>
          </a:p>
        </p:txBody>
      </p:sp>
      <p:sp>
        <p:nvSpPr>
          <p:cNvPr id="4" name="Title 1"/>
          <p:cNvSpPr txBox="1">
            <a:spLocks/>
          </p:cNvSpPr>
          <p:nvPr/>
        </p:nvSpPr>
        <p:spPr>
          <a:xfrm>
            <a:off x="304800" y="2918726"/>
            <a:ext cx="8534400" cy="1212503"/>
          </a:xfrm>
          <a:prstGeom prst="rect">
            <a:avLst/>
          </a:prstGeom>
        </p:spPr>
        <p:txBody>
          <a:bodyPr vert="horz" lIns="0" tIns="0" rIns="0" bIns="0" rtlCol="0" anchor="ctr">
            <a:normAutofit/>
          </a:bodyPr>
          <a:lstStyle>
            <a:lvl1pPr algn="ctr"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dirty="0" smtClean="0"/>
              <a:t>Mistake No. 10</a:t>
            </a:r>
            <a:endParaRPr lang="en-US" dirty="0"/>
          </a:p>
        </p:txBody>
      </p:sp>
    </p:spTree>
    <p:extLst>
      <p:ext uri="{BB962C8B-B14F-4D97-AF65-F5344CB8AC3E}">
        <p14:creationId xmlns:p14="http://schemas.microsoft.com/office/powerpoint/2010/main" val="3908954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US" dirty="0" smtClean="0"/>
              <a:t>Caroline Demirs Calio, Esq.</a:t>
            </a:r>
            <a:endParaRPr lang="en-US" dirty="0"/>
          </a:p>
        </p:txBody>
      </p:sp>
      <p:sp>
        <p:nvSpPr>
          <p:cNvPr id="3" name="Text Placeholder 2"/>
          <p:cNvSpPr>
            <a:spLocks noGrp="1"/>
          </p:cNvSpPr>
          <p:nvPr>
            <p:ph type="body" sz="quarter" idx="16"/>
          </p:nvPr>
        </p:nvSpPr>
        <p:spPr/>
        <p:txBody>
          <a:bodyPr/>
          <a:lstStyle/>
          <a:p>
            <a:r>
              <a:rPr lang="en-US" dirty="0" smtClean="0"/>
              <a:t>Principal</a:t>
            </a:r>
            <a:endParaRPr lang="en-US" dirty="0"/>
          </a:p>
        </p:txBody>
      </p:sp>
      <p:sp>
        <p:nvSpPr>
          <p:cNvPr id="4" name="Text Placeholder 3"/>
          <p:cNvSpPr>
            <a:spLocks noGrp="1"/>
          </p:cNvSpPr>
          <p:nvPr>
            <p:ph type="body" sz="quarter" idx="17"/>
          </p:nvPr>
        </p:nvSpPr>
        <p:spPr/>
        <p:txBody>
          <a:bodyPr/>
          <a:lstStyle/>
          <a:p>
            <a:r>
              <a:rPr lang="en-US" dirty="0" smtClean="0"/>
              <a:t>Blue Back Square</a:t>
            </a:r>
            <a:endParaRPr lang="en-US" dirty="0"/>
          </a:p>
        </p:txBody>
      </p:sp>
      <p:sp>
        <p:nvSpPr>
          <p:cNvPr id="5" name="Text Placeholder 4"/>
          <p:cNvSpPr>
            <a:spLocks noGrp="1"/>
          </p:cNvSpPr>
          <p:nvPr>
            <p:ph type="body" sz="quarter" idx="18"/>
          </p:nvPr>
        </p:nvSpPr>
        <p:spPr/>
        <p:txBody>
          <a:bodyPr/>
          <a:lstStyle/>
          <a:p>
            <a:r>
              <a:rPr lang="en-US" dirty="0" smtClean="0"/>
              <a:t>75 Isham Road, Suite 400</a:t>
            </a:r>
            <a:endParaRPr lang="en-US" dirty="0"/>
          </a:p>
        </p:txBody>
      </p:sp>
      <p:sp>
        <p:nvSpPr>
          <p:cNvPr id="6" name="Text Placeholder 5"/>
          <p:cNvSpPr>
            <a:spLocks noGrp="1"/>
          </p:cNvSpPr>
          <p:nvPr>
            <p:ph type="body" sz="quarter" idx="19"/>
          </p:nvPr>
        </p:nvSpPr>
        <p:spPr/>
        <p:txBody>
          <a:bodyPr/>
          <a:lstStyle/>
          <a:p>
            <a:r>
              <a:rPr lang="en-US" dirty="0" smtClean="0"/>
              <a:t>West Hartford, CT  06107</a:t>
            </a:r>
            <a:endParaRPr lang="en-US" dirty="0"/>
          </a:p>
        </p:txBody>
      </p:sp>
      <p:sp>
        <p:nvSpPr>
          <p:cNvPr id="7" name="Text Placeholder 6"/>
          <p:cNvSpPr>
            <a:spLocks noGrp="1"/>
          </p:cNvSpPr>
          <p:nvPr>
            <p:ph type="body" sz="quarter" idx="20"/>
          </p:nvPr>
        </p:nvSpPr>
        <p:spPr/>
        <p:txBody>
          <a:bodyPr/>
          <a:lstStyle/>
          <a:p>
            <a:r>
              <a:rPr lang="en-US" dirty="0" smtClean="0"/>
              <a:t>860.313.4936</a:t>
            </a:r>
            <a:endParaRPr lang="en-US" dirty="0"/>
          </a:p>
        </p:txBody>
      </p:sp>
      <p:sp>
        <p:nvSpPr>
          <p:cNvPr id="8" name="Text Placeholder 7"/>
          <p:cNvSpPr>
            <a:spLocks noGrp="1"/>
          </p:cNvSpPr>
          <p:nvPr>
            <p:ph type="body" sz="quarter" idx="22"/>
          </p:nvPr>
        </p:nvSpPr>
        <p:spPr/>
        <p:txBody>
          <a:bodyPr/>
          <a:lstStyle/>
          <a:p>
            <a:r>
              <a:rPr lang="en-US" dirty="0" smtClean="0"/>
              <a:t>860.313.4961</a:t>
            </a:r>
            <a:endParaRPr lang="en-US" dirty="0"/>
          </a:p>
        </p:txBody>
      </p:sp>
      <p:sp>
        <p:nvSpPr>
          <p:cNvPr id="9" name="Text Placeholder 8"/>
          <p:cNvSpPr>
            <a:spLocks noGrp="1"/>
          </p:cNvSpPr>
          <p:nvPr>
            <p:ph type="body" sz="quarter" idx="21"/>
          </p:nvPr>
        </p:nvSpPr>
        <p:spPr/>
        <p:txBody>
          <a:bodyPr/>
          <a:lstStyle/>
          <a:p>
            <a:r>
              <a:rPr lang="en-US" dirty="0" smtClean="0"/>
              <a:t>ccalio@cl-law.com</a:t>
            </a:r>
            <a:endParaRPr lang="en-US" dirty="0"/>
          </a:p>
        </p:txBody>
      </p:sp>
      <p:sp>
        <p:nvSpPr>
          <p:cNvPr id="12" name="TextBox 11"/>
          <p:cNvSpPr txBox="1"/>
          <p:nvPr/>
        </p:nvSpPr>
        <p:spPr>
          <a:xfrm>
            <a:off x="7404415" y="6188927"/>
            <a:ext cx="1338146" cy="278781"/>
          </a:xfrm>
          <a:prstGeom prst="rect">
            <a:avLst/>
          </a:prstGeom>
          <a:noFill/>
        </p:spPr>
        <p:txBody>
          <a:bodyPr wrap="none" rtlCol="0">
            <a:noAutofit/>
          </a:bodyPr>
          <a:lstStyle/>
          <a:p>
            <a:pPr>
              <a:lnSpc>
                <a:spcPct val="90000"/>
              </a:lnSpc>
            </a:pPr>
            <a:r>
              <a:rPr lang="en-US" sz="1200" dirty="0" smtClean="0"/>
              <a:t>3338328.pptx</a:t>
            </a:r>
          </a:p>
        </p:txBody>
      </p:sp>
    </p:spTree>
    <p:extLst>
      <p:ext uri="{BB962C8B-B14F-4D97-AF65-F5344CB8AC3E}">
        <p14:creationId xmlns:p14="http://schemas.microsoft.com/office/powerpoint/2010/main" val="9479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5"/>
          </p:nvPr>
        </p:nvSpPr>
        <p:spPr/>
        <p:txBody>
          <a:bodyPr/>
          <a:lstStyle/>
          <a:p>
            <a:r>
              <a:rPr lang="en-US" dirty="0"/>
              <a:t>March 29, 2017</a:t>
            </a:r>
          </a:p>
        </p:txBody>
      </p:sp>
      <p:sp>
        <p:nvSpPr>
          <p:cNvPr id="3" name="Title 2"/>
          <p:cNvSpPr>
            <a:spLocks noGrp="1"/>
          </p:cNvSpPr>
          <p:nvPr>
            <p:ph type="ctrTitle"/>
          </p:nvPr>
        </p:nvSpPr>
        <p:spPr/>
        <p:txBody>
          <a:bodyPr/>
          <a:lstStyle/>
          <a:p>
            <a:r>
              <a:rPr lang="en-US" sz="3600" dirty="0" smtClean="0">
                <a:latin typeface="+mj-lt"/>
              </a:rPr>
              <a:t>Financial</a:t>
            </a:r>
            <a:r>
              <a:rPr lang="en-US" sz="5000" dirty="0" smtClean="0">
                <a:latin typeface="+mj-lt"/>
              </a:rPr>
              <a:t> </a:t>
            </a:r>
            <a:r>
              <a:rPr lang="en-US" sz="3600" dirty="0">
                <a:latin typeface="+mj-lt"/>
              </a:rPr>
              <a:t>Advisor’s Perspective</a:t>
            </a:r>
            <a:r>
              <a:rPr lang="en-US" sz="5000" dirty="0">
                <a:latin typeface="+mj-lt"/>
              </a:rPr>
              <a:t/>
            </a:r>
            <a:br>
              <a:rPr lang="en-US" sz="5000" dirty="0">
                <a:latin typeface="+mj-lt"/>
              </a:rPr>
            </a:br>
            <a:r>
              <a:rPr lang="en-US" sz="2000" dirty="0">
                <a:latin typeface="+mj-lt"/>
              </a:rPr>
              <a:t>Mark S. Coffey, JD, CFP®</a:t>
            </a:r>
            <a:br>
              <a:rPr lang="en-US" sz="2000" dirty="0">
                <a:latin typeface="+mj-lt"/>
              </a:rPr>
            </a:br>
            <a:r>
              <a:rPr lang="en-US" sz="2000" dirty="0">
                <a:latin typeface="+mj-lt"/>
              </a:rPr>
              <a:t>Senior Financial Advisor</a:t>
            </a:r>
            <a:br>
              <a:rPr lang="en-US" sz="2000" dirty="0">
                <a:latin typeface="+mj-lt"/>
              </a:rPr>
            </a:br>
            <a:r>
              <a:rPr lang="en-US" sz="2000" dirty="0">
                <a:latin typeface="+mj-lt"/>
              </a:rPr>
              <a:t>Summit Financial Strategies</a:t>
            </a:r>
            <a:endParaRPr lang="en-US" sz="2800" dirty="0">
              <a:latin typeface="+mj-lt"/>
            </a:endParaRPr>
          </a:p>
        </p:txBody>
      </p:sp>
    </p:spTree>
    <p:extLst>
      <p:ext uri="{BB962C8B-B14F-4D97-AF65-F5344CB8AC3E}">
        <p14:creationId xmlns:p14="http://schemas.microsoft.com/office/powerpoint/2010/main" val="1375529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802886" y="1304247"/>
            <a:ext cx="7517219" cy="3628298"/>
          </a:xfrm>
        </p:spPr>
        <p:txBody>
          <a:bodyPr/>
          <a:lstStyle/>
          <a:p>
            <a:r>
              <a:rPr lang="en-US" sz="3600" dirty="0">
                <a:solidFill>
                  <a:schemeClr val="tx1"/>
                </a:solidFill>
                <a:latin typeface="+mj-lt"/>
              </a:rPr>
              <a:t>Financial Advisor’s Unique Role in Estate Planning</a:t>
            </a:r>
          </a:p>
          <a:p>
            <a:pPr marL="342900" indent="-342900">
              <a:buFont typeface="Arial" panose="020B0604020202020204" pitchFamily="34" charset="0"/>
              <a:buChar char="•"/>
            </a:pPr>
            <a:r>
              <a:rPr lang="en-US" sz="3600" dirty="0">
                <a:solidFill>
                  <a:schemeClr val="tx1"/>
                </a:solidFill>
                <a:latin typeface="+mj-lt"/>
                <a:cs typeface="+mn-cs"/>
              </a:rPr>
              <a:t>Summarize Client’s Financial Plan</a:t>
            </a:r>
          </a:p>
          <a:p>
            <a:pPr marL="342900" indent="-342900">
              <a:buFont typeface="Arial" panose="020B0604020202020204" pitchFamily="34" charset="0"/>
              <a:buChar char="•"/>
            </a:pPr>
            <a:r>
              <a:rPr lang="en-US" sz="3600" dirty="0">
                <a:solidFill>
                  <a:schemeClr val="tx1"/>
                </a:solidFill>
                <a:latin typeface="+mj-lt"/>
                <a:cs typeface="+mn-cs"/>
              </a:rPr>
              <a:t>Identify and Prioritize Client Goals</a:t>
            </a:r>
          </a:p>
          <a:p>
            <a:pPr marL="342900" indent="-342900">
              <a:buFont typeface="Arial" panose="020B0604020202020204" pitchFamily="34" charset="0"/>
              <a:buChar char="•"/>
            </a:pPr>
            <a:r>
              <a:rPr lang="en-US" sz="3600" dirty="0">
                <a:solidFill>
                  <a:schemeClr val="tx1"/>
                </a:solidFill>
                <a:latin typeface="+mj-lt"/>
                <a:cs typeface="+mn-cs"/>
              </a:rPr>
              <a:t>Observations and Recommendations</a:t>
            </a:r>
          </a:p>
          <a:p>
            <a:pPr marL="342900" indent="-342900">
              <a:buFont typeface="Arial" panose="020B0604020202020204" pitchFamily="34" charset="0"/>
              <a:buChar char="•"/>
            </a:pPr>
            <a:r>
              <a:rPr lang="en-US" sz="3600" dirty="0">
                <a:solidFill>
                  <a:schemeClr val="tx1"/>
                </a:solidFill>
                <a:latin typeface="+mj-lt"/>
                <a:cs typeface="+mn-cs"/>
              </a:rPr>
              <a:t>Motivate Client to Update Estate Plan</a:t>
            </a:r>
          </a:p>
          <a:p>
            <a:pPr marL="342900" indent="-342900">
              <a:buFont typeface="Arial" panose="020B0604020202020204" pitchFamily="34" charset="0"/>
              <a:buChar char="•"/>
            </a:pPr>
            <a:endParaRPr lang="en-US" dirty="0">
              <a:latin typeface="+mj-lt"/>
            </a:endParaRPr>
          </a:p>
        </p:txBody>
      </p:sp>
      <p:sp>
        <p:nvSpPr>
          <p:cNvPr id="4" name="Content Placeholder 3"/>
          <p:cNvSpPr>
            <a:spLocks noGrp="1"/>
          </p:cNvSpPr>
          <p:nvPr>
            <p:ph idx="10"/>
          </p:nvPr>
        </p:nvSpPr>
        <p:spPr/>
        <p:txBody>
          <a:bodyPr/>
          <a:lstStyle/>
          <a:p>
            <a:r>
              <a:rPr lang="en-US" dirty="0"/>
              <a:t>Financial Advisor’s Perspective</a:t>
            </a:r>
          </a:p>
        </p:txBody>
      </p:sp>
    </p:spTree>
    <p:extLst>
      <p:ext uri="{BB962C8B-B14F-4D97-AF65-F5344CB8AC3E}">
        <p14:creationId xmlns:p14="http://schemas.microsoft.com/office/powerpoint/2010/main" val="2783908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802886" y="1116678"/>
            <a:ext cx="7517219" cy="3628298"/>
          </a:xfrm>
        </p:spPr>
        <p:txBody>
          <a:bodyPr/>
          <a:lstStyle/>
          <a:p>
            <a:r>
              <a:rPr lang="en-US" sz="3200" dirty="0">
                <a:solidFill>
                  <a:schemeClr val="tx1"/>
                </a:solidFill>
                <a:latin typeface="+mj-lt"/>
              </a:rPr>
              <a:t>Polling Question</a:t>
            </a:r>
          </a:p>
          <a:p>
            <a:r>
              <a:rPr lang="en-US" sz="3200" dirty="0">
                <a:solidFill>
                  <a:schemeClr val="tx1"/>
                </a:solidFill>
                <a:latin typeface="+mj-lt"/>
              </a:rPr>
              <a:t>On average, how many times per year do you meet with Financial Planning Clients?</a:t>
            </a:r>
          </a:p>
          <a:p>
            <a:pPr marL="1085850" lvl="1" indent="-342900">
              <a:buFont typeface="Arial" panose="020B0604020202020204" pitchFamily="34" charset="0"/>
              <a:buChar char="•"/>
            </a:pPr>
            <a:r>
              <a:rPr lang="en-US" sz="3200" dirty="0">
                <a:latin typeface="+mj-lt"/>
              </a:rPr>
              <a:t>1</a:t>
            </a:r>
          </a:p>
          <a:p>
            <a:pPr marL="1085850" lvl="1" indent="-342900">
              <a:buFont typeface="Arial" panose="020B0604020202020204" pitchFamily="34" charset="0"/>
              <a:buChar char="•"/>
            </a:pPr>
            <a:r>
              <a:rPr lang="en-US" sz="3200" dirty="0">
                <a:latin typeface="+mj-lt"/>
              </a:rPr>
              <a:t>2</a:t>
            </a:r>
          </a:p>
          <a:p>
            <a:pPr marL="1085850" lvl="1" indent="-342900">
              <a:buFont typeface="Arial" panose="020B0604020202020204" pitchFamily="34" charset="0"/>
              <a:buChar char="•"/>
            </a:pPr>
            <a:r>
              <a:rPr lang="en-US" sz="3200" dirty="0">
                <a:latin typeface="+mj-lt"/>
              </a:rPr>
              <a:t>3</a:t>
            </a:r>
          </a:p>
          <a:p>
            <a:pPr marL="1085850" lvl="1" indent="-342900">
              <a:buFont typeface="Arial" panose="020B0604020202020204" pitchFamily="34" charset="0"/>
              <a:buChar char="•"/>
            </a:pPr>
            <a:r>
              <a:rPr lang="en-US" sz="3200" dirty="0">
                <a:latin typeface="+mj-lt"/>
              </a:rPr>
              <a:t>4</a:t>
            </a:r>
            <a:endParaRPr lang="en-US" sz="3200" dirty="0"/>
          </a:p>
        </p:txBody>
      </p:sp>
      <p:sp>
        <p:nvSpPr>
          <p:cNvPr id="4" name="Content Placeholder 3"/>
          <p:cNvSpPr>
            <a:spLocks noGrp="1"/>
          </p:cNvSpPr>
          <p:nvPr>
            <p:ph idx="10"/>
          </p:nvPr>
        </p:nvSpPr>
        <p:spPr/>
        <p:txBody>
          <a:bodyPr/>
          <a:lstStyle/>
          <a:p>
            <a:r>
              <a:rPr lang="en-US" dirty="0"/>
              <a:t>Participant Poll</a:t>
            </a:r>
          </a:p>
        </p:txBody>
      </p:sp>
    </p:spTree>
    <p:extLst>
      <p:ext uri="{BB962C8B-B14F-4D97-AF65-F5344CB8AC3E}">
        <p14:creationId xmlns:p14="http://schemas.microsoft.com/office/powerpoint/2010/main" val="1649250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802886" y="1327693"/>
            <a:ext cx="7517219" cy="3628298"/>
          </a:xfrm>
        </p:spPr>
        <p:txBody>
          <a:bodyPr/>
          <a:lstStyle/>
          <a:p>
            <a:r>
              <a:rPr lang="en-US" sz="3200" dirty="0">
                <a:solidFill>
                  <a:schemeClr val="tx1"/>
                </a:solidFill>
                <a:latin typeface="+mj-lt"/>
              </a:rPr>
              <a:t>FA’s Unique Role in Estate Planning</a:t>
            </a:r>
          </a:p>
          <a:p>
            <a:pPr marL="342900" indent="-342900">
              <a:buFont typeface="Arial" panose="020B0604020202020204" pitchFamily="34" charset="0"/>
              <a:buChar char="•"/>
            </a:pPr>
            <a:r>
              <a:rPr lang="en-US" sz="2800" dirty="0">
                <a:solidFill>
                  <a:schemeClr val="tx1"/>
                </a:solidFill>
                <a:latin typeface="+mj-lt"/>
              </a:rPr>
              <a:t>Work with Existing/Recommend Estate Attorney</a:t>
            </a:r>
          </a:p>
          <a:p>
            <a:pPr marL="342900" indent="-342900">
              <a:buFont typeface="Arial" panose="020B0604020202020204" pitchFamily="34" charset="0"/>
              <a:buChar char="•"/>
            </a:pPr>
            <a:r>
              <a:rPr lang="en-US" sz="2800" dirty="0">
                <a:solidFill>
                  <a:schemeClr val="tx1"/>
                </a:solidFill>
                <a:latin typeface="+mj-lt"/>
              </a:rPr>
              <a:t>Provide Estate Attorney Financial Plan Summary</a:t>
            </a:r>
          </a:p>
          <a:p>
            <a:pPr marL="342900" indent="-342900">
              <a:buFont typeface="Arial" panose="020B0604020202020204" pitchFamily="34" charset="0"/>
              <a:buChar char="•"/>
            </a:pPr>
            <a:r>
              <a:rPr lang="en-US" sz="2800" dirty="0">
                <a:solidFill>
                  <a:schemeClr val="tx1"/>
                </a:solidFill>
                <a:latin typeface="+mj-lt"/>
              </a:rPr>
              <a:t>Coordinate Implementation of Estate Plan with Estate Attorney and Client</a:t>
            </a:r>
          </a:p>
          <a:p>
            <a:pPr marL="342900" indent="-342900">
              <a:buFont typeface="Arial" panose="020B0604020202020204" pitchFamily="34" charset="0"/>
              <a:buChar char="•"/>
            </a:pPr>
            <a:r>
              <a:rPr lang="en-US" sz="2800" dirty="0">
                <a:solidFill>
                  <a:schemeClr val="tx1"/>
                </a:solidFill>
                <a:latin typeface="+mj-lt"/>
              </a:rPr>
              <a:t>Review Estate Plan </a:t>
            </a:r>
          </a:p>
        </p:txBody>
      </p:sp>
      <p:sp>
        <p:nvSpPr>
          <p:cNvPr id="4" name="Content Placeholder 3"/>
          <p:cNvSpPr>
            <a:spLocks noGrp="1"/>
          </p:cNvSpPr>
          <p:nvPr>
            <p:ph idx="10"/>
          </p:nvPr>
        </p:nvSpPr>
        <p:spPr/>
        <p:txBody>
          <a:bodyPr/>
          <a:lstStyle/>
          <a:p>
            <a:r>
              <a:rPr lang="en-US" dirty="0"/>
              <a:t>The Financial Advisor’s Unique Role in Estate Planning (continued)</a:t>
            </a:r>
          </a:p>
        </p:txBody>
      </p:sp>
    </p:spTree>
    <p:extLst>
      <p:ext uri="{BB962C8B-B14F-4D97-AF65-F5344CB8AC3E}">
        <p14:creationId xmlns:p14="http://schemas.microsoft.com/office/powerpoint/2010/main" val="3677066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802886" y="1116678"/>
            <a:ext cx="7517219" cy="3628298"/>
          </a:xfrm>
        </p:spPr>
        <p:txBody>
          <a:bodyPr/>
          <a:lstStyle/>
          <a:p>
            <a:r>
              <a:rPr lang="en-US" sz="2800" dirty="0">
                <a:solidFill>
                  <a:schemeClr val="tx1"/>
                </a:solidFill>
                <a:latin typeface="+mj-lt"/>
              </a:rPr>
              <a:t>Polling Question</a:t>
            </a:r>
          </a:p>
          <a:p>
            <a:r>
              <a:rPr lang="en-US" sz="2800" dirty="0">
                <a:solidFill>
                  <a:schemeClr val="tx1"/>
                </a:solidFill>
                <a:latin typeface="+mj-lt"/>
              </a:rPr>
              <a:t>What is the most common estate planning mistake you observe in your practice?</a:t>
            </a:r>
          </a:p>
          <a:p>
            <a:pPr marL="1085850" lvl="1" indent="-342900">
              <a:buFont typeface="Arial" panose="020B0604020202020204" pitchFamily="34" charset="0"/>
              <a:buChar char="•"/>
            </a:pPr>
            <a:r>
              <a:rPr lang="en-US" dirty="0">
                <a:latin typeface="+mj-lt"/>
              </a:rPr>
              <a:t>Lack of ANY estate documents</a:t>
            </a:r>
          </a:p>
          <a:p>
            <a:pPr marL="1085850" lvl="1" indent="-342900">
              <a:buFont typeface="Arial" panose="020B0604020202020204" pitchFamily="34" charset="0"/>
              <a:buChar char="•"/>
            </a:pPr>
            <a:r>
              <a:rPr lang="en-US" dirty="0">
                <a:latin typeface="+mj-lt"/>
              </a:rPr>
              <a:t>Incorrect beneficiaries</a:t>
            </a:r>
          </a:p>
          <a:p>
            <a:pPr marL="1085850" lvl="1" indent="-342900">
              <a:buFont typeface="Arial" panose="020B0604020202020204" pitchFamily="34" charset="0"/>
              <a:buChar char="•"/>
            </a:pPr>
            <a:r>
              <a:rPr lang="en-US" dirty="0">
                <a:latin typeface="+mj-lt"/>
              </a:rPr>
              <a:t>Outdated fiduciaries (executor, trustee, power of attorney, etc.)</a:t>
            </a:r>
          </a:p>
          <a:p>
            <a:pPr marL="1085850" lvl="1" indent="-342900">
              <a:buFont typeface="Arial" panose="020B0604020202020204" pitchFamily="34" charset="0"/>
              <a:buChar char="•"/>
            </a:pPr>
            <a:r>
              <a:rPr lang="en-US" dirty="0">
                <a:latin typeface="+mj-lt"/>
              </a:rPr>
              <a:t>Improper asset titles</a:t>
            </a:r>
          </a:p>
          <a:p>
            <a:pPr marL="1085850" lvl="1" indent="-342900">
              <a:buFont typeface="Arial" panose="020B0604020202020204" pitchFamily="34" charset="0"/>
              <a:buChar char="•"/>
            </a:pPr>
            <a:r>
              <a:rPr lang="en-US" dirty="0">
                <a:latin typeface="+mj-lt"/>
              </a:rPr>
              <a:t>All of the above</a:t>
            </a:r>
          </a:p>
        </p:txBody>
      </p:sp>
      <p:sp>
        <p:nvSpPr>
          <p:cNvPr id="4" name="Content Placeholder 3"/>
          <p:cNvSpPr>
            <a:spLocks noGrp="1"/>
          </p:cNvSpPr>
          <p:nvPr>
            <p:ph idx="10"/>
          </p:nvPr>
        </p:nvSpPr>
        <p:spPr/>
        <p:txBody>
          <a:bodyPr/>
          <a:lstStyle/>
          <a:p>
            <a:r>
              <a:rPr lang="en-US" dirty="0"/>
              <a:t>Participant Poll</a:t>
            </a:r>
          </a:p>
        </p:txBody>
      </p:sp>
    </p:spTree>
    <p:extLst>
      <p:ext uri="{BB962C8B-B14F-4D97-AF65-F5344CB8AC3E}">
        <p14:creationId xmlns:p14="http://schemas.microsoft.com/office/powerpoint/2010/main" val="1307665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Content Placeholder 2"/>
          <p:cNvSpPr>
            <a:spLocks noGrp="1"/>
          </p:cNvSpPr>
          <p:nvPr>
            <p:ph idx="1"/>
          </p:nvPr>
        </p:nvSpPr>
        <p:spPr>
          <a:xfrm>
            <a:off x="533400" y="1524000"/>
            <a:ext cx="8382000" cy="4800600"/>
          </a:xfrm>
        </p:spPr>
        <p:txBody>
          <a:bodyPr/>
          <a:lstStyle/>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smtClean="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r>
              <a:rPr lang="en-US" sz="1600" dirty="0" smtClean="0"/>
              <a:t>Caroline </a:t>
            </a:r>
            <a:r>
              <a:rPr lang="en-US" sz="1600" dirty="0" err="1"/>
              <a:t>Demirs</a:t>
            </a:r>
            <a:r>
              <a:rPr lang="en-US" sz="1600" dirty="0"/>
              <a:t> </a:t>
            </a:r>
            <a:r>
              <a:rPr lang="en-US" sz="1600" dirty="0" err="1"/>
              <a:t>Calio</a:t>
            </a:r>
            <a:r>
              <a:rPr lang="en-US" sz="1600" dirty="0"/>
              <a:t>, J.D., is a principal in the private clients group at Cummings &amp; Lockwood LLC. She practices in the areas of estate and gift tax planning, asset protection, estate settlement, and trust administration.</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0550" y="2051050"/>
            <a:ext cx="2882900" cy="2755900"/>
          </a:xfrm>
          <a:prstGeom prst="rect">
            <a:avLst/>
          </a:prstGeom>
        </p:spPr>
      </p:pic>
    </p:spTree>
    <p:extLst>
      <p:ext uri="{BB962C8B-B14F-4D97-AF65-F5344CB8AC3E}">
        <p14:creationId xmlns:p14="http://schemas.microsoft.com/office/powerpoint/2010/main" val="3017356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68924" y="1116678"/>
            <a:ext cx="8112368" cy="3628298"/>
          </a:xfrm>
        </p:spPr>
        <p:txBody>
          <a:bodyPr/>
          <a:lstStyle/>
          <a:p>
            <a:pPr marL="342900" indent="-342900">
              <a:buFont typeface="Arial" panose="020B0604020202020204" pitchFamily="34" charset="0"/>
              <a:buChar char="•"/>
            </a:pPr>
            <a:r>
              <a:rPr lang="en-US" sz="2800" dirty="0">
                <a:solidFill>
                  <a:schemeClr val="tx1"/>
                </a:solidFill>
                <a:latin typeface="+mj-lt"/>
              </a:rPr>
              <a:t>Financial Advisor’s Added Value to Estate Process</a:t>
            </a:r>
          </a:p>
          <a:p>
            <a:pPr marL="1085850" lvl="1" indent="-342900">
              <a:buFont typeface="Arial" panose="020B0604020202020204" pitchFamily="34" charset="0"/>
              <a:buChar char="•"/>
            </a:pPr>
            <a:r>
              <a:rPr lang="en-US" dirty="0">
                <a:latin typeface="+mj-lt"/>
              </a:rPr>
              <a:t>Fact Finding</a:t>
            </a:r>
          </a:p>
          <a:p>
            <a:pPr marL="1085850" lvl="1" indent="-342900">
              <a:buFont typeface="Arial" panose="020B0604020202020204" pitchFamily="34" charset="0"/>
              <a:buChar char="•"/>
            </a:pPr>
            <a:r>
              <a:rPr lang="en-US" dirty="0"/>
              <a:t>Document Review</a:t>
            </a:r>
          </a:p>
          <a:p>
            <a:pPr marL="1085850" lvl="1" indent="-342900">
              <a:buFont typeface="Arial" panose="020B0604020202020204" pitchFamily="34" charset="0"/>
              <a:buChar char="•"/>
            </a:pPr>
            <a:r>
              <a:rPr lang="en-US" dirty="0"/>
              <a:t>Questionnaire</a:t>
            </a:r>
          </a:p>
          <a:p>
            <a:pPr marL="1085850" lvl="1" indent="-342900">
              <a:buFont typeface="Arial" panose="020B0604020202020204" pitchFamily="34" charset="0"/>
              <a:buChar char="•"/>
            </a:pPr>
            <a:r>
              <a:rPr lang="en-US" dirty="0"/>
              <a:t>History and Regular Meetings</a:t>
            </a:r>
          </a:p>
          <a:p>
            <a:pPr marL="1085850" lvl="1" indent="-342900">
              <a:buFont typeface="Arial" panose="020B0604020202020204" pitchFamily="34" charset="0"/>
              <a:buChar char="•"/>
            </a:pPr>
            <a:r>
              <a:rPr lang="en-US" dirty="0"/>
              <a:t>Charitable Giving History</a:t>
            </a:r>
          </a:p>
          <a:p>
            <a:pPr marL="1085850" lvl="1" indent="-342900">
              <a:buFont typeface="Arial" panose="020B0604020202020204" pitchFamily="34" charset="0"/>
              <a:buChar char="•"/>
            </a:pPr>
            <a:r>
              <a:rPr lang="en-US" dirty="0"/>
              <a:t>Illustrate Estate Plan’s Role in Overall Plan</a:t>
            </a:r>
          </a:p>
          <a:p>
            <a:pPr marL="1085850" lvl="1" indent="-342900">
              <a:buFont typeface="Arial" panose="020B0604020202020204" pitchFamily="34" charset="0"/>
              <a:buChar char="•"/>
            </a:pPr>
            <a:r>
              <a:rPr lang="en-US" dirty="0"/>
              <a:t>Save Client and Attorney Time </a:t>
            </a:r>
          </a:p>
          <a:p>
            <a:pPr marL="1085850" lvl="1" indent="-342900">
              <a:buFont typeface="Arial" panose="020B0604020202020204" pitchFamily="34" charset="0"/>
              <a:buChar char="•"/>
            </a:pPr>
            <a:r>
              <a:rPr lang="en-US" dirty="0"/>
              <a:t>Implementing Estate Plan</a:t>
            </a:r>
          </a:p>
          <a:p>
            <a:pPr marL="342900" indent="-342900">
              <a:buFont typeface="Arial" panose="020B0604020202020204" pitchFamily="34" charset="0"/>
              <a:buChar char="•"/>
            </a:pPr>
            <a:endParaRPr lang="en-US" dirty="0"/>
          </a:p>
        </p:txBody>
      </p:sp>
      <p:sp>
        <p:nvSpPr>
          <p:cNvPr id="4" name="Content Placeholder 3"/>
          <p:cNvSpPr>
            <a:spLocks noGrp="1"/>
          </p:cNvSpPr>
          <p:nvPr>
            <p:ph idx="10"/>
          </p:nvPr>
        </p:nvSpPr>
        <p:spPr/>
        <p:txBody>
          <a:bodyPr/>
          <a:lstStyle/>
          <a:p>
            <a:r>
              <a:rPr lang="en-US" dirty="0"/>
              <a:t>Summarize Client’s Financial Plan	</a:t>
            </a:r>
          </a:p>
        </p:txBody>
      </p:sp>
    </p:spTree>
    <p:extLst>
      <p:ext uri="{BB962C8B-B14F-4D97-AF65-F5344CB8AC3E}">
        <p14:creationId xmlns:p14="http://schemas.microsoft.com/office/powerpoint/2010/main" val="2721143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802886" y="1116678"/>
            <a:ext cx="7517219" cy="3628298"/>
          </a:xfrm>
        </p:spPr>
        <p:txBody>
          <a:bodyPr/>
          <a:lstStyle/>
          <a:p>
            <a:r>
              <a:rPr lang="en-US" sz="2800" dirty="0">
                <a:solidFill>
                  <a:schemeClr val="tx1"/>
                </a:solidFill>
                <a:latin typeface="+mj-lt"/>
              </a:rPr>
              <a:t>Polling Question</a:t>
            </a:r>
          </a:p>
          <a:p>
            <a:r>
              <a:rPr lang="en-US" sz="2800" dirty="0">
                <a:solidFill>
                  <a:schemeClr val="tx1"/>
                </a:solidFill>
                <a:latin typeface="+mj-lt"/>
              </a:rPr>
              <a:t>What motivated your most recent client to meet with their estate attorney?</a:t>
            </a:r>
          </a:p>
          <a:p>
            <a:pPr marL="1085850" lvl="1" indent="-342900">
              <a:buFont typeface="Arial" panose="020B0604020202020204" pitchFamily="34" charset="0"/>
              <a:buChar char="•"/>
            </a:pPr>
            <a:r>
              <a:rPr lang="en-US" dirty="0">
                <a:latin typeface="+mj-lt"/>
              </a:rPr>
              <a:t>Upcoming travel plans</a:t>
            </a:r>
          </a:p>
          <a:p>
            <a:pPr marL="1085850" lvl="1" indent="-342900">
              <a:buFont typeface="Arial" panose="020B0604020202020204" pitchFamily="34" charset="0"/>
              <a:buChar char="•"/>
            </a:pPr>
            <a:r>
              <a:rPr lang="en-US" dirty="0">
                <a:latin typeface="+mj-lt"/>
              </a:rPr>
              <a:t>Outdated documents</a:t>
            </a:r>
          </a:p>
          <a:p>
            <a:pPr marL="1085850" lvl="1" indent="-342900">
              <a:buFont typeface="Arial" panose="020B0604020202020204" pitchFamily="34" charset="0"/>
              <a:buChar char="•"/>
            </a:pPr>
            <a:r>
              <a:rPr lang="en-US" dirty="0">
                <a:latin typeface="+mj-lt"/>
              </a:rPr>
              <a:t>Change in estate tax laws</a:t>
            </a:r>
          </a:p>
        </p:txBody>
      </p:sp>
      <p:sp>
        <p:nvSpPr>
          <p:cNvPr id="4" name="Content Placeholder 3"/>
          <p:cNvSpPr>
            <a:spLocks noGrp="1"/>
          </p:cNvSpPr>
          <p:nvPr>
            <p:ph idx="10"/>
          </p:nvPr>
        </p:nvSpPr>
        <p:spPr/>
        <p:txBody>
          <a:bodyPr/>
          <a:lstStyle/>
          <a:p>
            <a:r>
              <a:rPr lang="en-US" dirty="0"/>
              <a:t>Participant Poll</a:t>
            </a:r>
          </a:p>
        </p:txBody>
      </p:sp>
    </p:spTree>
    <p:extLst>
      <p:ext uri="{BB962C8B-B14F-4D97-AF65-F5344CB8AC3E}">
        <p14:creationId xmlns:p14="http://schemas.microsoft.com/office/powerpoint/2010/main" val="3670881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Tree>
    <p:extLst>
      <p:ext uri="{BB962C8B-B14F-4D97-AF65-F5344CB8AC3E}">
        <p14:creationId xmlns:p14="http://schemas.microsoft.com/office/powerpoint/2010/main" val="717162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Content Placeholder 2"/>
          <p:cNvSpPr>
            <a:spLocks noGrp="1"/>
          </p:cNvSpPr>
          <p:nvPr>
            <p:ph idx="1"/>
          </p:nvPr>
        </p:nvSpPr>
        <p:spPr/>
        <p:txBody>
          <a:bodyPr/>
          <a:lstStyle/>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smtClean="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smtClean="0"/>
          </a:p>
          <a:p>
            <a:pPr marL="0" indent="0">
              <a:buNone/>
            </a:pPr>
            <a:r>
              <a:rPr lang="en-US" sz="1400" dirty="0" smtClean="0"/>
              <a:t>Mark </a:t>
            </a:r>
            <a:r>
              <a:rPr lang="en-US" sz="1400" dirty="0"/>
              <a:t>Coffey is a fee-only financial planner, partner &amp; senior financial adviser with Summit Financial Strategies Inc. in Columbus, Ohio. He is a Certified Financial Planner Professional and a member of the Registered Financial of the National Association of Personal Financial Advisers (NAPFA). Mark was trained as an attorney and achieved his JD from Capital University in Columbus OH. Mark lives in the German Village area of Columbus OH area and is very involved in the Columbus community professionally and personally as the past chairman of the Estate Planning Council, as president of the Temple Israel Foundation and as past trustee of the German Village Society.</a:t>
            </a:r>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3126" y="2179302"/>
            <a:ext cx="1725976" cy="1683879"/>
          </a:xfrm>
          <a:prstGeom prst="rect">
            <a:avLst/>
          </a:prstGeom>
          <a:noFill/>
          <a:ln>
            <a:noFill/>
          </a:ln>
        </p:spPr>
      </p:pic>
    </p:spTree>
    <p:extLst>
      <p:ext uri="{BB962C8B-B14F-4D97-AF65-F5344CB8AC3E}">
        <p14:creationId xmlns:p14="http://schemas.microsoft.com/office/powerpoint/2010/main" val="789323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 Question</a:t>
            </a:r>
            <a:endParaRPr lang="en-US" dirty="0"/>
          </a:p>
        </p:txBody>
      </p:sp>
      <p:sp>
        <p:nvSpPr>
          <p:cNvPr id="3" name="Content Placeholder 2"/>
          <p:cNvSpPr>
            <a:spLocks noGrp="1"/>
          </p:cNvSpPr>
          <p:nvPr>
            <p:ph idx="1"/>
          </p:nvPr>
        </p:nvSpPr>
        <p:spPr/>
        <p:txBody>
          <a:bodyPr/>
          <a:lstStyle/>
          <a:p>
            <a:r>
              <a:rPr lang="en-US" b="1" dirty="0" smtClean="0"/>
              <a:t>At what point do you usually discuss estate planning with your clients?</a:t>
            </a:r>
          </a:p>
          <a:p>
            <a:pPr lvl="1"/>
            <a:r>
              <a:rPr lang="en-US" dirty="0" smtClean="0"/>
              <a:t>First meeting</a:t>
            </a:r>
          </a:p>
          <a:p>
            <a:pPr lvl="1"/>
            <a:r>
              <a:rPr lang="en-US" dirty="0" smtClean="0"/>
              <a:t>Second or third meeting</a:t>
            </a:r>
          </a:p>
          <a:p>
            <a:pPr lvl="1"/>
            <a:r>
              <a:rPr lang="en-US" dirty="0" smtClean="0"/>
              <a:t>If the client brings it up</a:t>
            </a:r>
          </a:p>
          <a:p>
            <a:pPr lvl="1"/>
            <a:r>
              <a:rPr lang="en-US" dirty="0" smtClean="0"/>
              <a:t>Never</a:t>
            </a:r>
            <a:endParaRPr lang="en-US" dirty="0"/>
          </a:p>
        </p:txBody>
      </p:sp>
    </p:spTree>
    <p:extLst>
      <p:ext uri="{BB962C8B-B14F-4D97-AF65-F5344CB8AC3E}">
        <p14:creationId xmlns:p14="http://schemas.microsoft.com/office/powerpoint/2010/main" val="3648242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 No. 1</a:t>
            </a:r>
            <a:endParaRPr lang="en-US" dirty="0"/>
          </a:p>
        </p:txBody>
      </p:sp>
      <p:sp>
        <p:nvSpPr>
          <p:cNvPr id="3" name="Content Placeholder 2"/>
          <p:cNvSpPr>
            <a:spLocks noGrp="1"/>
          </p:cNvSpPr>
          <p:nvPr>
            <p:ph idx="1"/>
          </p:nvPr>
        </p:nvSpPr>
        <p:spPr/>
        <p:txBody>
          <a:bodyPr/>
          <a:lstStyle/>
          <a:p>
            <a:r>
              <a:rPr lang="en-US" b="1" dirty="0" smtClean="0"/>
              <a:t>Failing to develop an estate plan</a:t>
            </a:r>
          </a:p>
          <a:p>
            <a:pPr lvl="1"/>
            <a:r>
              <a:rPr lang="en-US" dirty="0" smtClean="0"/>
              <a:t>Connecticut intestacy statute provides that if there is a surviving spouse and children, $100,000 and one-half of the balance will pass to the surviving spouse; the other one-half of the balance will pass to the children</a:t>
            </a:r>
            <a:endParaRPr lang="en-US" dirty="0"/>
          </a:p>
        </p:txBody>
      </p:sp>
    </p:spTree>
    <p:extLst>
      <p:ext uri="{BB962C8B-B14F-4D97-AF65-F5344CB8AC3E}">
        <p14:creationId xmlns:p14="http://schemas.microsoft.com/office/powerpoint/2010/main" val="3676356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 No. 2</a:t>
            </a:r>
            <a:endParaRPr lang="en-US" dirty="0"/>
          </a:p>
        </p:txBody>
      </p:sp>
      <p:sp>
        <p:nvSpPr>
          <p:cNvPr id="3" name="Content Placeholder 2"/>
          <p:cNvSpPr>
            <a:spLocks noGrp="1"/>
          </p:cNvSpPr>
          <p:nvPr>
            <p:ph idx="1"/>
          </p:nvPr>
        </p:nvSpPr>
        <p:spPr/>
        <p:txBody>
          <a:bodyPr/>
          <a:lstStyle/>
          <a:p>
            <a:r>
              <a:rPr lang="en-US" b="1" dirty="0"/>
              <a:t>Failing to </a:t>
            </a:r>
            <a:r>
              <a:rPr lang="en-US" b="1" dirty="0" smtClean="0"/>
              <a:t>create a complete list of assets and family information, and failing to keep adequate records</a:t>
            </a:r>
            <a:endParaRPr lang="en-US" b="1" dirty="0"/>
          </a:p>
          <a:p>
            <a:pPr lvl="1"/>
            <a:r>
              <a:rPr lang="en-US" dirty="0" smtClean="0"/>
              <a:t>The financial planner will have the most complete information about clients’ assets</a:t>
            </a:r>
          </a:p>
          <a:p>
            <a:pPr lvl="1"/>
            <a:r>
              <a:rPr lang="en-US" dirty="0" smtClean="0"/>
              <a:t>Financial planners can build potential future tax liability into clients’ financial plan</a:t>
            </a:r>
          </a:p>
          <a:p>
            <a:pPr lvl="1"/>
            <a:r>
              <a:rPr lang="en-US" dirty="0" smtClean="0"/>
              <a:t>Recommend life insurance</a:t>
            </a:r>
            <a:endParaRPr lang="en-US" dirty="0"/>
          </a:p>
          <a:p>
            <a:endParaRPr lang="en-US" dirty="0"/>
          </a:p>
        </p:txBody>
      </p:sp>
    </p:spTree>
    <p:extLst>
      <p:ext uri="{BB962C8B-B14F-4D97-AF65-F5344CB8AC3E}">
        <p14:creationId xmlns:p14="http://schemas.microsoft.com/office/powerpoint/2010/main" val="2438287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406592"/>
            <a:ext cx="8534400" cy="1212503"/>
          </a:xfrm>
        </p:spPr>
        <p:txBody>
          <a:bodyPr/>
          <a:lstStyle/>
          <a:p>
            <a:endParaRPr lang="en-US" dirty="0"/>
          </a:p>
        </p:txBody>
      </p:sp>
      <p:sp>
        <p:nvSpPr>
          <p:cNvPr id="3" name="Content Placeholder 2"/>
          <p:cNvSpPr>
            <a:spLocks noGrp="1"/>
          </p:cNvSpPr>
          <p:nvPr>
            <p:ph idx="1"/>
          </p:nvPr>
        </p:nvSpPr>
        <p:spPr>
          <a:xfrm>
            <a:off x="304800" y="4549645"/>
            <a:ext cx="8534400" cy="1773044"/>
          </a:xfrm>
        </p:spPr>
        <p:txBody>
          <a:bodyPr/>
          <a:lstStyle/>
          <a:p>
            <a:endParaRPr lang="en-US" dirty="0" smtClean="0"/>
          </a:p>
        </p:txBody>
      </p:sp>
      <p:sp>
        <p:nvSpPr>
          <p:cNvPr id="6" name="Content Placeholder 2"/>
          <p:cNvSpPr txBox="1">
            <a:spLocks/>
          </p:cNvSpPr>
          <p:nvPr/>
        </p:nvSpPr>
        <p:spPr>
          <a:xfrm>
            <a:off x="304800" y="1828801"/>
            <a:ext cx="8534400" cy="1773044"/>
          </a:xfrm>
          <a:prstGeom prst="rect">
            <a:avLst/>
          </a:prstGeom>
        </p:spPr>
        <p:txBody>
          <a:bodyPr vert="horz" lIns="0" tIns="0" rIns="0" bIns="0" rtlCol="0">
            <a:normAutofit/>
          </a:bodyPr>
          <a:lstStyle>
            <a:lvl1pPr marL="256032" indent="-256032" algn="l" defTabSz="914400" rtl="0" eaLnBrk="1" latinLnBrk="0" hangingPunct="1">
              <a:lnSpc>
                <a:spcPct val="90000"/>
              </a:lnSpc>
              <a:spcBef>
                <a:spcPts val="1400"/>
              </a:spcBef>
              <a:buClr>
                <a:srgbClr val="970218"/>
              </a:buClr>
              <a:buFont typeface="Wingdings" panose="05000000000000000000" pitchFamily="2" charset="2"/>
              <a:buChar char="§"/>
              <a:defRPr sz="2800" kern="1200" baseline="0">
                <a:solidFill>
                  <a:schemeClr val="tx1"/>
                </a:solidFill>
                <a:latin typeface="+mn-lt"/>
                <a:ea typeface="+mn-ea"/>
                <a:cs typeface="+mn-cs"/>
              </a:defRPr>
            </a:lvl1pPr>
            <a:lvl2pPr marL="685800" indent="-228600" algn="l" defTabSz="914400" rtl="0" eaLnBrk="1" latinLnBrk="0" hangingPunct="1">
              <a:lnSpc>
                <a:spcPct val="90000"/>
              </a:lnSpc>
              <a:spcBef>
                <a:spcPts val="1000"/>
              </a:spcBef>
              <a:buClr>
                <a:srgbClr val="970218"/>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Clr>
                <a:srgbClr val="970218"/>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Clr>
                <a:srgbClr val="970218"/>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600"/>
              </a:spcBef>
              <a:buClr>
                <a:srgbClr val="970218"/>
              </a:buClr>
              <a:buFont typeface="Wingdings" panose="05000000000000000000" pitchFamily="2" charset="2"/>
              <a:buChar char="§"/>
              <a:defRPr sz="1800" kern="1200">
                <a:solidFill>
                  <a:schemeClr val="tx1"/>
                </a:solidFill>
                <a:latin typeface="+mn-lt"/>
                <a:ea typeface="+mn-ea"/>
                <a:cs typeface="+mn-cs"/>
              </a:defRPr>
            </a:lvl9pPr>
          </a:lstStyle>
          <a:p>
            <a:r>
              <a:rPr lang="en-US" sz="2400" b="1" dirty="0" smtClean="0"/>
              <a:t>Failing to confirm or update beneficiary designations</a:t>
            </a:r>
          </a:p>
          <a:p>
            <a:pPr lvl="1"/>
            <a:r>
              <a:rPr lang="en-US" dirty="0" smtClean="0"/>
              <a:t>Clients and estate planning attorneys often rely on financial planners to obtain forms and confirm they are filed properly</a:t>
            </a:r>
          </a:p>
        </p:txBody>
      </p:sp>
      <p:sp>
        <p:nvSpPr>
          <p:cNvPr id="7" name="Title 1"/>
          <p:cNvSpPr txBox="1">
            <a:spLocks/>
          </p:cNvSpPr>
          <p:nvPr/>
        </p:nvSpPr>
        <p:spPr>
          <a:xfrm>
            <a:off x="304800" y="551936"/>
            <a:ext cx="8534400" cy="1212503"/>
          </a:xfrm>
          <a:prstGeom prst="rect">
            <a:avLst/>
          </a:prstGeom>
        </p:spPr>
        <p:txBody>
          <a:bodyPr vert="horz" lIns="0" tIns="0" rIns="0" bIns="0" rtlCol="0" anchor="ctr">
            <a:normAutofit/>
          </a:bodyPr>
          <a:lstStyle>
            <a:lvl1pPr algn="ctr"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dirty="0" smtClean="0"/>
              <a:t>Mistake No. 3</a:t>
            </a:r>
            <a:endParaRPr lang="en-US" dirty="0"/>
          </a:p>
        </p:txBody>
      </p:sp>
    </p:spTree>
    <p:extLst>
      <p:ext uri="{BB962C8B-B14F-4D97-AF65-F5344CB8AC3E}">
        <p14:creationId xmlns:p14="http://schemas.microsoft.com/office/powerpoint/2010/main" val="731339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 No. 4</a:t>
            </a:r>
          </a:p>
        </p:txBody>
      </p:sp>
      <p:sp>
        <p:nvSpPr>
          <p:cNvPr id="3" name="Content Placeholder 2"/>
          <p:cNvSpPr>
            <a:spLocks noGrp="1"/>
          </p:cNvSpPr>
          <p:nvPr>
            <p:ph idx="1"/>
          </p:nvPr>
        </p:nvSpPr>
        <p:spPr/>
        <p:txBody>
          <a:bodyPr/>
          <a:lstStyle/>
          <a:p>
            <a:endParaRPr lang="en-US" b="1" dirty="0" smtClean="0"/>
          </a:p>
          <a:p>
            <a:endParaRPr lang="en-US" b="1" dirty="0"/>
          </a:p>
          <a:p>
            <a:r>
              <a:rPr lang="en-US" b="1" dirty="0" smtClean="0"/>
              <a:t>Failing </a:t>
            </a:r>
            <a:r>
              <a:rPr lang="en-US" b="1" dirty="0"/>
              <a:t>to name appropriate fiduciaries</a:t>
            </a:r>
          </a:p>
          <a:p>
            <a:pPr lvl="1"/>
            <a:r>
              <a:rPr lang="en-US" dirty="0"/>
              <a:t>Institutions often act as fiduciaries</a:t>
            </a:r>
          </a:p>
          <a:p>
            <a:pPr lvl="1"/>
            <a:r>
              <a:rPr lang="en-US" dirty="0"/>
              <a:t>Fiduciary will be responsible for hiring (and firing) investment counsel</a:t>
            </a:r>
          </a:p>
          <a:p>
            <a:endParaRPr lang="en-US" dirty="0"/>
          </a:p>
        </p:txBody>
      </p:sp>
      <p:sp>
        <p:nvSpPr>
          <p:cNvPr id="4" name="Footer Placeholder 3"/>
          <p:cNvSpPr>
            <a:spLocks noGrp="1"/>
          </p:cNvSpPr>
          <p:nvPr>
            <p:ph type="ftr" sz="quarter" idx="11"/>
          </p:nvPr>
        </p:nvSpPr>
        <p:spPr/>
        <p:txBody>
          <a:bodyPr/>
          <a:lstStyle/>
          <a:p>
            <a:r>
              <a:rPr lang="en-US" smtClean="0"/>
              <a:t>AVOIDING AND FIXING COMMON ESTATE PLANNING MISTAKES</a:t>
            </a:r>
            <a:endParaRPr lang="en-US" dirty="0"/>
          </a:p>
        </p:txBody>
      </p:sp>
      <p:sp>
        <p:nvSpPr>
          <p:cNvPr id="5" name="Slide Number Placeholder 4"/>
          <p:cNvSpPr>
            <a:spLocks noGrp="1"/>
          </p:cNvSpPr>
          <p:nvPr>
            <p:ph type="sldNum" sz="quarter" idx="12"/>
          </p:nvPr>
        </p:nvSpPr>
        <p:spPr/>
        <p:txBody>
          <a:bodyPr/>
          <a:lstStyle/>
          <a:p>
            <a:fld id="{36551A13-DBF0-42CE-B36E-4CB9BC422EBD}" type="slidenum">
              <a:rPr lang="en-US" smtClean="0"/>
              <a:t>8</a:t>
            </a:fld>
            <a:endParaRPr lang="en-US" dirty="0"/>
          </a:p>
        </p:txBody>
      </p:sp>
    </p:spTree>
    <p:extLst>
      <p:ext uri="{BB962C8B-B14F-4D97-AF65-F5344CB8AC3E}">
        <p14:creationId xmlns:p14="http://schemas.microsoft.com/office/powerpoint/2010/main" val="3507802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 Question</a:t>
            </a:r>
            <a:endParaRPr lang="en-US" dirty="0"/>
          </a:p>
        </p:txBody>
      </p:sp>
      <p:sp>
        <p:nvSpPr>
          <p:cNvPr id="3" name="Content Placeholder 2"/>
          <p:cNvSpPr>
            <a:spLocks noGrp="1"/>
          </p:cNvSpPr>
          <p:nvPr>
            <p:ph idx="1"/>
          </p:nvPr>
        </p:nvSpPr>
        <p:spPr/>
        <p:txBody>
          <a:bodyPr/>
          <a:lstStyle/>
          <a:p>
            <a:r>
              <a:rPr lang="en-US" b="1" dirty="0" smtClean="0"/>
              <a:t>How often do you revisit the allocation of assets between spouses?</a:t>
            </a:r>
          </a:p>
          <a:p>
            <a:pPr lvl="1"/>
            <a:r>
              <a:rPr lang="en-US" dirty="0" smtClean="0"/>
              <a:t>Quarterly</a:t>
            </a:r>
          </a:p>
          <a:p>
            <a:pPr lvl="1"/>
            <a:r>
              <a:rPr lang="en-US" dirty="0" smtClean="0"/>
              <a:t>Annually</a:t>
            </a:r>
          </a:p>
          <a:p>
            <a:pPr lvl="1"/>
            <a:r>
              <a:rPr lang="en-US" dirty="0" smtClean="0"/>
              <a:t>Depends on the client</a:t>
            </a:r>
          </a:p>
          <a:p>
            <a:pPr lvl="1"/>
            <a:r>
              <a:rPr lang="en-US" dirty="0" smtClean="0"/>
              <a:t>Never</a:t>
            </a:r>
            <a:endParaRPr lang="en-US" dirty="0"/>
          </a:p>
        </p:txBody>
      </p:sp>
    </p:spTree>
    <p:extLst>
      <p:ext uri="{BB962C8B-B14F-4D97-AF65-F5344CB8AC3E}">
        <p14:creationId xmlns:p14="http://schemas.microsoft.com/office/powerpoint/2010/main" val="2597163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amp;L Marketing Template">
  <a:themeElements>
    <a:clrScheme name="Cummings-Lockwood">
      <a:dk1>
        <a:sysClr val="windowText" lastClr="000000"/>
      </a:dk1>
      <a:lt1>
        <a:sysClr val="window" lastClr="FFFFFF"/>
      </a:lt1>
      <a:dk2>
        <a:srgbClr val="134B83"/>
      </a:dk2>
      <a:lt2>
        <a:srgbClr val="E7E6E6"/>
      </a:lt2>
      <a:accent1>
        <a:srgbClr val="134B83"/>
      </a:accent1>
      <a:accent2>
        <a:srgbClr val="931527"/>
      </a:accent2>
      <a:accent3>
        <a:srgbClr val="6B6B6B"/>
      </a:accent3>
      <a:accent4>
        <a:srgbClr val="D66C1C"/>
      </a:accent4>
      <a:accent5>
        <a:srgbClr val="714725"/>
      </a:accent5>
      <a:accent6>
        <a:srgbClr val="7D7B1B"/>
      </a:accent6>
      <a:hlink>
        <a:srgbClr val="0A4B8B"/>
      </a:hlink>
      <a:folHlink>
        <a:srgbClr val="808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lnSpc>
            <a:spcPct val="90000"/>
          </a:lnSpc>
          <a:defRPr dirty="0" err="1" smtClean="0"/>
        </a:defPPr>
      </a:lstStyle>
    </a:txDef>
  </a:objectDefaults>
  <a:extraClrSchemeLst/>
  <a:extLst>
    <a:ext uri="{05A4C25C-085E-4340-85A3-A5531E510DB2}">
      <thm15:themeFamily xmlns:thm15="http://schemas.microsoft.com/office/thememl/2012/main" xmlns="" name="Cummings-Lockwood Template.potx" id="{8BE5C379-C72D-4F3F-90D8-4EB3F5313ABF}" vid="{81883811-43EF-46C7-B053-07C3A2627FA8}"/>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onten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hank You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Presentation 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Cummings-Lockwood">
      <a:dk1>
        <a:sysClr val="windowText" lastClr="000000"/>
      </a:dk1>
      <a:lt1>
        <a:sysClr val="window" lastClr="FFFFFF"/>
      </a:lt1>
      <a:dk2>
        <a:srgbClr val="134B83"/>
      </a:dk2>
      <a:lt2>
        <a:srgbClr val="E7E6E6"/>
      </a:lt2>
      <a:accent1>
        <a:srgbClr val="134B83"/>
      </a:accent1>
      <a:accent2>
        <a:srgbClr val="931527"/>
      </a:accent2>
      <a:accent3>
        <a:srgbClr val="6B6B6B"/>
      </a:accent3>
      <a:accent4>
        <a:srgbClr val="D66C1C"/>
      </a:accent4>
      <a:accent5>
        <a:srgbClr val="714725"/>
      </a:accent5>
      <a:accent6>
        <a:srgbClr val="7D7B1B"/>
      </a:accent6>
      <a:hlink>
        <a:srgbClr val="0A4B8B"/>
      </a:hlink>
      <a:folHlink>
        <a:srgbClr val="808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lnSpc>
            <a:spcPct val="90000"/>
          </a:lnSpc>
          <a:defRPr dirty="0" err="1" smtClean="0"/>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Office Theme">
  <a:themeElements>
    <a:clrScheme name="Cummings-Lockwood">
      <a:dk1>
        <a:sysClr val="windowText" lastClr="000000"/>
      </a:dk1>
      <a:lt1>
        <a:sysClr val="window" lastClr="FFFFFF"/>
      </a:lt1>
      <a:dk2>
        <a:srgbClr val="134B83"/>
      </a:dk2>
      <a:lt2>
        <a:srgbClr val="E7E6E6"/>
      </a:lt2>
      <a:accent1>
        <a:srgbClr val="134B83"/>
      </a:accent1>
      <a:accent2>
        <a:srgbClr val="931527"/>
      </a:accent2>
      <a:accent3>
        <a:srgbClr val="6B6B6B"/>
      </a:accent3>
      <a:accent4>
        <a:srgbClr val="D66C1C"/>
      </a:accent4>
      <a:accent5>
        <a:srgbClr val="714725"/>
      </a:accent5>
      <a:accent6>
        <a:srgbClr val="7D7B1B"/>
      </a:accent6>
      <a:hlink>
        <a:srgbClr val="0A4B8B"/>
      </a:hlink>
      <a:folHlink>
        <a:srgbClr val="808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lnSpc>
            <a:spcPct val="90000"/>
          </a:lnSpc>
          <a:defRPr dirty="0" err="1" smtClean="0"/>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C&amp;L Marketing Template</Template>
  <TotalTime>1481</TotalTime>
  <Words>717</Words>
  <Application>Microsoft Office PowerPoint</Application>
  <PresentationFormat>On-screen Show (4:3)</PresentationFormat>
  <Paragraphs>140</Paragraphs>
  <Slides>22</Slides>
  <Notes>0</Notes>
  <HiddenSlides>0</HiddenSlides>
  <MMClips>0</MMClips>
  <ScaleCrop>false</ScaleCrop>
  <HeadingPairs>
    <vt:vector size="4" baseType="variant">
      <vt:variant>
        <vt:lpstr>Theme</vt:lpstr>
      </vt:variant>
      <vt:variant>
        <vt:i4>7</vt:i4>
      </vt:variant>
      <vt:variant>
        <vt:lpstr>Slide Titles</vt:lpstr>
      </vt:variant>
      <vt:variant>
        <vt:i4>22</vt:i4>
      </vt:variant>
    </vt:vector>
  </HeadingPairs>
  <TitlesOfParts>
    <vt:vector size="29" baseType="lpstr">
      <vt:lpstr>C&amp;L Marketing Template</vt:lpstr>
      <vt:lpstr>1_Office Theme</vt:lpstr>
      <vt:lpstr>2_Office Theme</vt:lpstr>
      <vt:lpstr>3_Office Theme</vt:lpstr>
      <vt:lpstr>Content Slides</vt:lpstr>
      <vt:lpstr>Thank You Slide</vt:lpstr>
      <vt:lpstr>Presentation Cover</vt:lpstr>
      <vt:lpstr>PowerPoint Presentation</vt:lpstr>
      <vt:lpstr>PowerPoint Presentation</vt:lpstr>
      <vt:lpstr>PowerPoint Presentation</vt:lpstr>
      <vt:lpstr>Polling Question</vt:lpstr>
      <vt:lpstr>Mistake No. 1</vt:lpstr>
      <vt:lpstr>Mistake No. 2</vt:lpstr>
      <vt:lpstr>PowerPoint Presentation</vt:lpstr>
      <vt:lpstr>Mistake No. 4</vt:lpstr>
      <vt:lpstr>Polling Question</vt:lpstr>
      <vt:lpstr>Mistake No. 5</vt:lpstr>
      <vt:lpstr>Mistake No. 6</vt:lpstr>
      <vt:lpstr>Mistake No. 8</vt:lpstr>
      <vt:lpstr>Mistake No. 9</vt:lpstr>
      <vt:lpstr>PowerPoint Presentation</vt:lpstr>
      <vt:lpstr>Financial Advisor’s Perspective Mark S. Coffey, JD, CFP® Senior Financial Advisor Summit Financial Strategies</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subject/>
  <dc:creator>Jill Clateman</dc:creator>
  <cp:keywords/>
  <dc:description/>
  <cp:lastModifiedBy>C&amp;L</cp:lastModifiedBy>
  <cp:revision>6</cp:revision>
  <dcterms:created xsi:type="dcterms:W3CDTF">2017-03-24T18:17:38Z</dcterms:created>
  <dcterms:modified xsi:type="dcterms:W3CDTF">2017-04-04T20:51:57Z</dcterms:modified>
  <cp:category/>
  <cp:contentStatus/>
  <cp:version>0</cp:version>
</cp:coreProperties>
</file>